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59" r:id="rId3"/>
    <p:sldId id="283" r:id="rId4"/>
    <p:sldId id="267" r:id="rId5"/>
    <p:sldId id="266" r:id="rId6"/>
    <p:sldId id="281" r:id="rId7"/>
    <p:sldId id="285" r:id="rId8"/>
    <p:sldId id="284" r:id="rId9"/>
    <p:sldId id="286" r:id="rId10"/>
    <p:sldId id="288" r:id="rId11"/>
    <p:sldId id="280" r:id="rId12"/>
    <p:sldId id="287" r:id="rId13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830"/>
  </p:normalViewPr>
  <p:slideViewPr>
    <p:cSldViewPr snapToGrid="0">
      <p:cViewPr varScale="1">
        <p:scale>
          <a:sx n="106" d="100"/>
          <a:sy n="106" d="100"/>
        </p:scale>
        <p:origin x="132" y="78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8/layout/LinedList" loCatId="list" qsTypeId="urn:microsoft.com/office/officeart/2005/8/quickstyle/3d2" qsCatId="3D" csTypeId="urn:microsoft.com/office/officeart/2005/8/colors/accent1_3" csCatId="accent1" phldr="1"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8FE81FEC-2664-411F-AEB3-065F29F52751}">
      <dgm:prSet custT="1"/>
      <dgm:spPr/>
      <dgm:t>
        <a:bodyPr lIns="182880" tIns="182880" rIns="182880" bIns="182880" rtlCol="0" anchor="ctr"/>
        <a:lstStyle>
          <a:defPPr>
            <a:defRPr lang="en-GB"/>
          </a:defPPr>
        </a:lstStyle>
        <a:p>
          <a:pPr marL="0" rtl="0">
            <a:lnSpc>
              <a:spcPct val="100000"/>
            </a:lnSpc>
            <a:buNone/>
          </a:pPr>
          <a:r>
            <a:rPr lang="en-GB" sz="1800" b="0" i="0" kern="120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What roles are needed for the evening? Who is going to do these?</a:t>
          </a:r>
          <a:endParaRPr lang="en-GB" sz="1800" b="1" i="0" kern="1200" dirty="0">
            <a:solidFill>
              <a:srgbClr val="AC5B4C"/>
            </a:solidFill>
            <a:latin typeface="Gill Sans Nova" panose="020B0602020104020203" pitchFamily="34" charset="0"/>
            <a:ea typeface="+mn-ea"/>
            <a:cs typeface="Gill Sans SemiBold" panose="020B0502020104020203" pitchFamily="34" charset="-79"/>
          </a:endParaRPr>
        </a:p>
      </dgm:t>
    </dgm:pt>
    <dgm:pt modelId="{BCBC007E-0269-421B-9C41-DE26D5C3A822}" type="parTrans" cxnId="{711E093C-AD42-45A4-8D40-A2D39702062E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80230EB7-7230-4881-A631-309C07417378}" type="sibTrans" cxnId="{711E093C-AD42-45A4-8D40-A2D39702062E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73D947E0-108F-4D20-A71E-3CF329F97212}">
      <dgm:prSet phldr="0" custT="1"/>
      <dgm:spPr/>
      <dgm:t>
        <a:bodyPr rtlCol="0" anchor="ctr"/>
        <a:lstStyle>
          <a:defPPr>
            <a:defRPr lang="en-GB"/>
          </a:defPPr>
        </a:lstStyle>
        <a:p>
          <a:pPr marL="0" rtl="0"/>
          <a:r>
            <a:rPr lang="en-GB" sz="2000" b="0" i="0">
              <a:latin typeface="Gill Sans Nova" panose="020B0602020104020203" pitchFamily="34" charset="0"/>
              <a:cs typeface="Gill Sans SemiBold" panose="020B0502020104020203" pitchFamily="34" charset="-79"/>
            </a:rPr>
            <a:t>PLANNING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30A490C8-22B4-4D68-875C-0F0DE2FF864D}">
      <dgm:prSet phldr="0" custT="1"/>
      <dgm:spPr/>
      <dgm:t>
        <a:bodyPr rtlCol="0" anchor="ctr"/>
        <a:lstStyle>
          <a:defPPr>
            <a:defRPr lang="en-GB"/>
          </a:defPPr>
        </a:lstStyle>
        <a:p>
          <a:pPr marL="0" rtl="0">
            <a:lnSpc>
              <a:spcPct val="100000"/>
            </a:lnSpc>
          </a:pPr>
          <a:r>
            <a:rPr lang="en-GB" sz="1800" b="1" i="0" dirty="0">
              <a:solidFill>
                <a:schemeClr val="accent2"/>
              </a:solidFill>
              <a:latin typeface="Gill Sans Nova" panose="020B0602020104020203" pitchFamily="34" charset="0"/>
              <a:cs typeface="Gill Sans SemiBold" panose="020B0502020104020203" pitchFamily="34" charset="-79"/>
            </a:rPr>
            <a:t>Meeting every Wednesday lunch to discuss progress </a:t>
          </a: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B1AFA1AF-0FF8-45B3-A6D0-0E255A2F637D}">
      <dgm:prSet phldr="0" custT="1"/>
      <dgm:spPr/>
      <dgm:t>
        <a:bodyPr rtlCol="0" anchor="ctr"/>
        <a:lstStyle>
          <a:defPPr>
            <a:defRPr lang="en-GB"/>
          </a:defPPr>
        </a:lstStyle>
        <a:p>
          <a:pPr marL="0" rtl="0"/>
          <a:r>
            <a:rPr lang="en-GB" sz="2000" b="0" i="0">
              <a:latin typeface="Gill Sans Nova" panose="020B0602020104020203" pitchFamily="34" charset="0"/>
              <a:cs typeface="Gill Sans SemiBold" panose="020B0502020104020203" pitchFamily="34" charset="-79"/>
            </a:rPr>
            <a:t>MARKETING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50418D2B-9486-42DE-AFDD-1D31420040FF}">
      <dgm:prSet phldr="0" custT="1"/>
      <dgm:spPr/>
      <dgm:t>
        <a:bodyPr rtlCol="0" anchor="ctr"/>
        <a:lstStyle>
          <a:defPPr>
            <a:defRPr lang="en-GB"/>
          </a:defPPr>
        </a:lstStyle>
        <a:p>
          <a:pPr marL="0" rtl="0">
            <a:lnSpc>
              <a:spcPct val="100000"/>
            </a:lnSpc>
          </a:pPr>
          <a:r>
            <a:rPr lang="en-GB" sz="1800" b="0" i="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Team need to decide on who is generating the guest list – who to invite and why?</a:t>
          </a:r>
          <a:endParaRPr lang="en-GB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D5A17F6B-93F5-442B-938A-0F38C281BE88}" type="parTrans" cxnId="{5A5BA622-5DEB-48B9-88D9-C1DE36C711E5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1D87A0A5-8024-4710-846B-D5BFAC785107}" type="sibTrans" cxnId="{5A5BA622-5DEB-48B9-88D9-C1DE36C711E5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E9682B4F-0217-4B50-923E-C104AA24290F}">
      <dgm:prSet phldr="0" custT="1"/>
      <dgm:spPr/>
      <dgm:t>
        <a:bodyPr rtlCol="0" anchor="ctr"/>
        <a:lstStyle>
          <a:defPPr>
            <a:defRPr lang="en-GB"/>
          </a:defPPr>
        </a:lstStyle>
        <a:p>
          <a:pPr marL="0" rtl="0"/>
          <a:r>
            <a:rPr lang="en-GB" sz="2000" b="0" i="0">
              <a:latin typeface="Gill Sans Nova" panose="020B0602020104020203" pitchFamily="34" charset="0"/>
              <a:cs typeface="Gill Sans SemiBold" panose="020B0502020104020203" pitchFamily="34" charset="-79"/>
            </a:rPr>
            <a:t>DESIGN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0EC0C300-11E4-45CF-8418-973585107209}">
      <dgm:prSet phldr="0" custT="1"/>
      <dgm:spPr/>
      <dgm:t>
        <a:bodyPr rtlCol="0" anchor="ctr"/>
        <a:lstStyle>
          <a:defPPr>
            <a:defRPr lang="en-GB"/>
          </a:defPPr>
        </a:lstStyle>
        <a:p>
          <a:pPr marL="0" rtl="0">
            <a:lnSpc>
              <a:spcPct val="100000"/>
            </a:lnSpc>
          </a:pPr>
          <a:r>
            <a:rPr lang="en-GB" sz="1800" b="0" i="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Team to design the invite. Need to liaise with Lionel as to what needs to be on. </a:t>
          </a:r>
          <a:endParaRPr lang="en-GB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FEB4A941-E9FA-4A86-A673-85FF34B35F20}">
      <dgm:prSet phldr="0" custT="1"/>
      <dgm:spPr/>
      <dgm:t>
        <a:bodyPr rtlCol="0" anchor="ctr"/>
        <a:lstStyle>
          <a:defPPr>
            <a:defRPr lang="en-GB"/>
          </a:defPPr>
        </a:lstStyle>
        <a:p>
          <a:pPr marL="0" rtl="0">
            <a:lnSpc>
              <a:spcPct val="100000"/>
            </a:lnSpc>
          </a:pPr>
          <a:r>
            <a:rPr lang="en-GB" sz="1800" b="0" i="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Team to suggest canapes and to create these with the kitchen team</a:t>
          </a:r>
          <a:endParaRPr lang="en-GB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A2322D3A-7AC2-4C5C-9D7E-EAB2313D47D4}">
      <dgm:prSet phldr="0" custT="1"/>
      <dgm:spPr/>
      <dgm:t>
        <a:bodyPr rtlCol="0" anchor="ctr"/>
        <a:lstStyle>
          <a:defPPr>
            <a:defRPr lang="en-GB"/>
          </a:defPPr>
        </a:lstStyle>
        <a:p>
          <a:pPr marL="0" rtl="0"/>
          <a:r>
            <a:rPr lang="en-GB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EVENT NIGHT</a:t>
          </a:r>
        </a:p>
      </dgm:t>
    </dgm:pt>
    <dgm:pt modelId="{4A8C15D4-B36F-4764-B4FF-F2AF790D3E17}" type="parTrans" cxnId="{179FAFCF-F878-464E-A8A6-1185EFA0E380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84DE1C3A-3FC7-4DB3-88ED-33F65A71557A}" type="sibTrans" cxnId="{179FAFCF-F878-464E-A8A6-1185EFA0E380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4F85505A-81B6-4FDA-A144-900B71DAD946}">
      <dgm:prSet phldr="0" custT="1"/>
      <dgm:spPr/>
      <dgm:t>
        <a:bodyPr rtlCol="0" anchor="ctr"/>
        <a:lstStyle>
          <a:defPPr>
            <a:defRPr lang="en-GB"/>
          </a:defPPr>
        </a:lstStyle>
        <a:p>
          <a:pPr marL="0" rtl="0"/>
          <a:r>
            <a:rPr lang="en-GB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MENU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6564C5E9-1595-624A-93AF-6AD41D06A4F7}" type="pres">
      <dgm:prSet presAssocID="{0DD8915E-DC14-41D6-9BB5-F49E1C265163}" presName="vert0" presStyleCnt="0">
        <dgm:presLayoutVars>
          <dgm:dir/>
          <dgm:animOne val="branch"/>
          <dgm:animLvl val="lvl"/>
        </dgm:presLayoutVars>
      </dgm:prSet>
      <dgm:spPr/>
    </dgm:pt>
    <dgm:pt modelId="{CFCA7698-FAF1-9341-A1FC-ED13A8E7C585}" type="pres">
      <dgm:prSet presAssocID="{73D947E0-108F-4D20-A71E-3CF329F97212}" presName="thickLine" presStyleLbl="alignNode1" presStyleIdx="0" presStyleCnt="5"/>
      <dgm:spPr/>
    </dgm:pt>
    <dgm:pt modelId="{73B53ECD-88F7-D549-B120-6C2932F2D11A}" type="pres">
      <dgm:prSet presAssocID="{73D947E0-108F-4D20-A71E-3CF329F97212}" presName="horz1" presStyleCnt="0"/>
      <dgm:spPr/>
    </dgm:pt>
    <dgm:pt modelId="{16779ABC-4458-134D-8407-3B550EE07267}" type="pres">
      <dgm:prSet presAssocID="{73D947E0-108F-4D20-A71E-3CF329F97212}" presName="tx1" presStyleLbl="revTx" presStyleIdx="0" presStyleCnt="10"/>
      <dgm:spPr/>
    </dgm:pt>
    <dgm:pt modelId="{CAE07029-F81D-A44F-9347-F3E3A6E31F74}" type="pres">
      <dgm:prSet presAssocID="{73D947E0-108F-4D20-A71E-3CF329F97212}" presName="vert1" presStyleCnt="0"/>
      <dgm:spPr/>
    </dgm:pt>
    <dgm:pt modelId="{5A9BB2A1-D458-5443-B445-41D2960F03F2}" type="pres">
      <dgm:prSet presAssocID="{30A490C8-22B4-4D68-875C-0F0DE2FF864D}" presName="vertSpace2a" presStyleCnt="0"/>
      <dgm:spPr/>
    </dgm:pt>
    <dgm:pt modelId="{D7B8E40A-DB15-184E-8163-CFBBECDBFC1D}" type="pres">
      <dgm:prSet presAssocID="{30A490C8-22B4-4D68-875C-0F0DE2FF864D}" presName="horz2" presStyleCnt="0"/>
      <dgm:spPr/>
    </dgm:pt>
    <dgm:pt modelId="{59832A42-FD52-4B4A-92FB-6B1C497CBF3C}" type="pres">
      <dgm:prSet presAssocID="{30A490C8-22B4-4D68-875C-0F0DE2FF864D}" presName="horzSpace2" presStyleCnt="0"/>
      <dgm:spPr/>
    </dgm:pt>
    <dgm:pt modelId="{4B7883FE-9BF1-834B-9E55-433D1207CAF9}" type="pres">
      <dgm:prSet presAssocID="{30A490C8-22B4-4D68-875C-0F0DE2FF864D}" presName="tx2" presStyleLbl="revTx" presStyleIdx="1" presStyleCnt="10"/>
      <dgm:spPr/>
    </dgm:pt>
    <dgm:pt modelId="{0CBE5C3F-806F-B144-AE1F-FC9577B85A0B}" type="pres">
      <dgm:prSet presAssocID="{30A490C8-22B4-4D68-875C-0F0DE2FF864D}" presName="vert2" presStyleCnt="0"/>
      <dgm:spPr/>
    </dgm:pt>
    <dgm:pt modelId="{F855322D-A55D-8B49-879F-C673DBB2B4C9}" type="pres">
      <dgm:prSet presAssocID="{30A490C8-22B4-4D68-875C-0F0DE2FF864D}" presName="thinLine2b" presStyleLbl="callout" presStyleIdx="0" presStyleCnt="5"/>
      <dgm:spPr/>
    </dgm:pt>
    <dgm:pt modelId="{C673FE58-57C7-E240-8F76-83FFAD340DC5}" type="pres">
      <dgm:prSet presAssocID="{30A490C8-22B4-4D68-875C-0F0DE2FF864D}" presName="vertSpace2b" presStyleCnt="0"/>
      <dgm:spPr/>
    </dgm:pt>
    <dgm:pt modelId="{DD445911-31B5-374B-964F-E521B7F4A98B}" type="pres">
      <dgm:prSet presAssocID="{B1AFA1AF-0FF8-45B3-A6D0-0E255A2F637D}" presName="thickLine" presStyleLbl="alignNode1" presStyleIdx="1" presStyleCnt="5"/>
      <dgm:spPr/>
    </dgm:pt>
    <dgm:pt modelId="{2D373430-1C80-8F46-ABC4-CBE10AB29E21}" type="pres">
      <dgm:prSet presAssocID="{B1AFA1AF-0FF8-45B3-A6D0-0E255A2F637D}" presName="horz1" presStyleCnt="0"/>
      <dgm:spPr/>
    </dgm:pt>
    <dgm:pt modelId="{57741AD6-DFD2-814C-A051-E841CC65A4EA}" type="pres">
      <dgm:prSet presAssocID="{B1AFA1AF-0FF8-45B3-A6D0-0E255A2F637D}" presName="tx1" presStyleLbl="revTx" presStyleIdx="2" presStyleCnt="10"/>
      <dgm:spPr/>
    </dgm:pt>
    <dgm:pt modelId="{BAE20A88-DF00-8949-A8B2-0E344D388E90}" type="pres">
      <dgm:prSet presAssocID="{B1AFA1AF-0FF8-45B3-A6D0-0E255A2F637D}" presName="vert1" presStyleCnt="0"/>
      <dgm:spPr/>
    </dgm:pt>
    <dgm:pt modelId="{FFD3D6B1-6613-9A41-97D0-43A8EBCE5EAD}" type="pres">
      <dgm:prSet presAssocID="{50418D2B-9486-42DE-AFDD-1D31420040FF}" presName="vertSpace2a" presStyleCnt="0"/>
      <dgm:spPr/>
    </dgm:pt>
    <dgm:pt modelId="{A95899B2-8F62-204F-B53E-8872741B3D8A}" type="pres">
      <dgm:prSet presAssocID="{50418D2B-9486-42DE-AFDD-1D31420040FF}" presName="horz2" presStyleCnt="0"/>
      <dgm:spPr/>
    </dgm:pt>
    <dgm:pt modelId="{6C1C9676-3658-6D4F-92CD-97954CEC2777}" type="pres">
      <dgm:prSet presAssocID="{50418D2B-9486-42DE-AFDD-1D31420040FF}" presName="horzSpace2" presStyleCnt="0"/>
      <dgm:spPr/>
    </dgm:pt>
    <dgm:pt modelId="{040275F6-8CD8-B443-8E15-E2EA8C115BE0}" type="pres">
      <dgm:prSet presAssocID="{50418D2B-9486-42DE-AFDD-1D31420040FF}" presName="tx2" presStyleLbl="revTx" presStyleIdx="3" presStyleCnt="10"/>
      <dgm:spPr/>
    </dgm:pt>
    <dgm:pt modelId="{D9398154-13A0-B94E-B51B-C707B5F9C02E}" type="pres">
      <dgm:prSet presAssocID="{50418D2B-9486-42DE-AFDD-1D31420040FF}" presName="vert2" presStyleCnt="0"/>
      <dgm:spPr/>
    </dgm:pt>
    <dgm:pt modelId="{1103FC42-5419-864B-A44F-32D393A0563C}" type="pres">
      <dgm:prSet presAssocID="{50418D2B-9486-42DE-AFDD-1D31420040FF}" presName="thinLine2b" presStyleLbl="callout" presStyleIdx="1" presStyleCnt="5"/>
      <dgm:spPr/>
    </dgm:pt>
    <dgm:pt modelId="{3380EF9C-3F0E-624D-89C2-20B7B097FB92}" type="pres">
      <dgm:prSet presAssocID="{50418D2B-9486-42DE-AFDD-1D31420040FF}" presName="vertSpace2b" presStyleCnt="0"/>
      <dgm:spPr/>
    </dgm:pt>
    <dgm:pt modelId="{04EDAAE1-E9CA-2F45-BA18-8E6050569C72}" type="pres">
      <dgm:prSet presAssocID="{E9682B4F-0217-4B50-923E-C104AA24290F}" presName="thickLine" presStyleLbl="alignNode1" presStyleIdx="2" presStyleCnt="5"/>
      <dgm:spPr/>
    </dgm:pt>
    <dgm:pt modelId="{C9E76191-5F12-BF45-AE9C-6FAE2221EFF8}" type="pres">
      <dgm:prSet presAssocID="{E9682B4F-0217-4B50-923E-C104AA24290F}" presName="horz1" presStyleCnt="0"/>
      <dgm:spPr/>
    </dgm:pt>
    <dgm:pt modelId="{12C6F6CB-CEC3-A749-930B-00502DB5A1B0}" type="pres">
      <dgm:prSet presAssocID="{E9682B4F-0217-4B50-923E-C104AA24290F}" presName="tx1" presStyleLbl="revTx" presStyleIdx="4" presStyleCnt="10"/>
      <dgm:spPr/>
    </dgm:pt>
    <dgm:pt modelId="{52E4ABEF-FAC6-8548-9F4D-4E473158A2BE}" type="pres">
      <dgm:prSet presAssocID="{E9682B4F-0217-4B50-923E-C104AA24290F}" presName="vert1" presStyleCnt="0"/>
      <dgm:spPr/>
    </dgm:pt>
    <dgm:pt modelId="{B0D3DAFD-9D46-1543-B3B5-D71843B5B4DB}" type="pres">
      <dgm:prSet presAssocID="{0EC0C300-11E4-45CF-8418-973585107209}" presName="vertSpace2a" presStyleCnt="0"/>
      <dgm:spPr/>
    </dgm:pt>
    <dgm:pt modelId="{4C9CCEC2-ABF3-194E-B533-02A4276A931F}" type="pres">
      <dgm:prSet presAssocID="{0EC0C300-11E4-45CF-8418-973585107209}" presName="horz2" presStyleCnt="0"/>
      <dgm:spPr/>
    </dgm:pt>
    <dgm:pt modelId="{AAE7011B-BADF-3944-9735-AFBCAC4F810D}" type="pres">
      <dgm:prSet presAssocID="{0EC0C300-11E4-45CF-8418-973585107209}" presName="horzSpace2" presStyleCnt="0"/>
      <dgm:spPr/>
    </dgm:pt>
    <dgm:pt modelId="{DAF6D365-7021-E74E-8AD3-AB3AC6A0D057}" type="pres">
      <dgm:prSet presAssocID="{0EC0C300-11E4-45CF-8418-973585107209}" presName="tx2" presStyleLbl="revTx" presStyleIdx="5" presStyleCnt="10"/>
      <dgm:spPr/>
    </dgm:pt>
    <dgm:pt modelId="{EC170AFD-CC2D-3946-BDA9-5D66425E90C2}" type="pres">
      <dgm:prSet presAssocID="{0EC0C300-11E4-45CF-8418-973585107209}" presName="vert2" presStyleCnt="0"/>
      <dgm:spPr/>
    </dgm:pt>
    <dgm:pt modelId="{9071E8DC-DDBE-CD4E-9B99-FF7E5F21CEFF}" type="pres">
      <dgm:prSet presAssocID="{0EC0C300-11E4-45CF-8418-973585107209}" presName="thinLine2b" presStyleLbl="callout" presStyleIdx="2" presStyleCnt="5"/>
      <dgm:spPr/>
    </dgm:pt>
    <dgm:pt modelId="{60ED89A1-904B-E446-B340-02B3D3D2D4CF}" type="pres">
      <dgm:prSet presAssocID="{0EC0C300-11E4-45CF-8418-973585107209}" presName="vertSpace2b" presStyleCnt="0"/>
      <dgm:spPr/>
    </dgm:pt>
    <dgm:pt modelId="{C60B052C-8895-B64E-8F55-A22B06C26711}" type="pres">
      <dgm:prSet presAssocID="{4F85505A-81B6-4FDA-A144-900B71DAD946}" presName="thickLine" presStyleLbl="alignNode1" presStyleIdx="3" presStyleCnt="5"/>
      <dgm:spPr/>
    </dgm:pt>
    <dgm:pt modelId="{6824B304-8D35-7546-835D-37EF75EF130E}" type="pres">
      <dgm:prSet presAssocID="{4F85505A-81B6-4FDA-A144-900B71DAD946}" presName="horz1" presStyleCnt="0"/>
      <dgm:spPr/>
    </dgm:pt>
    <dgm:pt modelId="{C9B957BF-3762-C444-A889-9188DFC903DF}" type="pres">
      <dgm:prSet presAssocID="{4F85505A-81B6-4FDA-A144-900B71DAD946}" presName="tx1" presStyleLbl="revTx" presStyleIdx="6" presStyleCnt="10"/>
      <dgm:spPr/>
    </dgm:pt>
    <dgm:pt modelId="{D251ECF4-3488-2542-8086-F83F675146E2}" type="pres">
      <dgm:prSet presAssocID="{4F85505A-81B6-4FDA-A144-900B71DAD946}" presName="vert1" presStyleCnt="0"/>
      <dgm:spPr/>
    </dgm:pt>
    <dgm:pt modelId="{53DFB678-703B-1646-A2C9-814631074136}" type="pres">
      <dgm:prSet presAssocID="{FEB4A941-E9FA-4A86-A673-85FF34B35F20}" presName="vertSpace2a" presStyleCnt="0"/>
      <dgm:spPr/>
    </dgm:pt>
    <dgm:pt modelId="{C9124C8C-8A51-3E49-8F20-C1A448FD817F}" type="pres">
      <dgm:prSet presAssocID="{FEB4A941-E9FA-4A86-A673-85FF34B35F20}" presName="horz2" presStyleCnt="0"/>
      <dgm:spPr/>
    </dgm:pt>
    <dgm:pt modelId="{5B977E52-1DC2-D846-AA85-F463E40EE7D6}" type="pres">
      <dgm:prSet presAssocID="{FEB4A941-E9FA-4A86-A673-85FF34B35F20}" presName="horzSpace2" presStyleCnt="0"/>
      <dgm:spPr/>
    </dgm:pt>
    <dgm:pt modelId="{B09F43E3-E283-364B-BDDC-AEA3B436FB56}" type="pres">
      <dgm:prSet presAssocID="{FEB4A941-E9FA-4A86-A673-85FF34B35F20}" presName="tx2" presStyleLbl="revTx" presStyleIdx="7" presStyleCnt="10"/>
      <dgm:spPr/>
    </dgm:pt>
    <dgm:pt modelId="{78FAB02E-902A-0246-8841-E18990A6BDCD}" type="pres">
      <dgm:prSet presAssocID="{FEB4A941-E9FA-4A86-A673-85FF34B35F20}" presName="vert2" presStyleCnt="0"/>
      <dgm:spPr/>
    </dgm:pt>
    <dgm:pt modelId="{2A380769-BA5B-F344-93A6-E05188F7C102}" type="pres">
      <dgm:prSet presAssocID="{FEB4A941-E9FA-4A86-A673-85FF34B35F20}" presName="thinLine2b" presStyleLbl="callout" presStyleIdx="3" presStyleCnt="5"/>
      <dgm:spPr/>
    </dgm:pt>
    <dgm:pt modelId="{1666CBCE-44EA-144B-B2DC-553B1D1FA875}" type="pres">
      <dgm:prSet presAssocID="{FEB4A941-E9FA-4A86-A673-85FF34B35F20}" presName="vertSpace2b" presStyleCnt="0"/>
      <dgm:spPr/>
    </dgm:pt>
    <dgm:pt modelId="{43609A61-BA80-5948-B85C-CB38B2D0E047}" type="pres">
      <dgm:prSet presAssocID="{A2322D3A-7AC2-4C5C-9D7E-EAB2313D47D4}" presName="thickLine" presStyleLbl="alignNode1" presStyleIdx="4" presStyleCnt="5"/>
      <dgm:spPr/>
    </dgm:pt>
    <dgm:pt modelId="{755CA152-7A11-B547-85AC-95C6503B0509}" type="pres">
      <dgm:prSet presAssocID="{A2322D3A-7AC2-4C5C-9D7E-EAB2313D47D4}" presName="horz1" presStyleCnt="0"/>
      <dgm:spPr/>
    </dgm:pt>
    <dgm:pt modelId="{6FFE689B-A07F-6149-B2E3-6757BAD42DB9}" type="pres">
      <dgm:prSet presAssocID="{A2322D3A-7AC2-4C5C-9D7E-EAB2313D47D4}" presName="tx1" presStyleLbl="revTx" presStyleIdx="8" presStyleCnt="10"/>
      <dgm:spPr/>
    </dgm:pt>
    <dgm:pt modelId="{C5F03895-AABE-2543-93DF-22AEB1203220}" type="pres">
      <dgm:prSet presAssocID="{A2322D3A-7AC2-4C5C-9D7E-EAB2313D47D4}" presName="vert1" presStyleCnt="0"/>
      <dgm:spPr/>
    </dgm:pt>
    <dgm:pt modelId="{1B4605F0-5552-F241-97AF-C59A6A8D8608}" type="pres">
      <dgm:prSet presAssocID="{8FE81FEC-2664-411F-AEB3-065F29F52751}" presName="vertSpace2a" presStyleCnt="0"/>
      <dgm:spPr/>
    </dgm:pt>
    <dgm:pt modelId="{B3892077-82DE-2B46-B97B-882D9BAC3AA6}" type="pres">
      <dgm:prSet presAssocID="{8FE81FEC-2664-411F-AEB3-065F29F52751}" presName="horz2" presStyleCnt="0"/>
      <dgm:spPr/>
    </dgm:pt>
    <dgm:pt modelId="{D85BDADF-3D02-C949-8AD1-025541606F09}" type="pres">
      <dgm:prSet presAssocID="{8FE81FEC-2664-411F-AEB3-065F29F52751}" presName="horzSpace2" presStyleCnt="0"/>
      <dgm:spPr/>
    </dgm:pt>
    <dgm:pt modelId="{FBD01AEA-A8F9-FE4D-9602-487EAF61F09B}" type="pres">
      <dgm:prSet presAssocID="{8FE81FEC-2664-411F-AEB3-065F29F52751}" presName="tx2" presStyleLbl="revTx" presStyleIdx="9" presStyleCnt="10" custScaleX="98198" custLinFactNeighborX="-1478" custLinFactNeighborY="3011"/>
      <dgm:spPr/>
    </dgm:pt>
    <dgm:pt modelId="{1DA1CE23-8C39-3D4F-A89C-4024EB35CFC1}" type="pres">
      <dgm:prSet presAssocID="{8FE81FEC-2664-411F-AEB3-065F29F52751}" presName="vert2" presStyleCnt="0"/>
      <dgm:spPr/>
    </dgm:pt>
    <dgm:pt modelId="{098E18BB-B50B-7944-A588-57FAEF8C3BE4}" type="pres">
      <dgm:prSet presAssocID="{8FE81FEC-2664-411F-AEB3-065F29F52751}" presName="thinLine2b" presStyleLbl="callout" presStyleIdx="4" presStyleCnt="5"/>
      <dgm:spPr/>
    </dgm:pt>
    <dgm:pt modelId="{DB6E8C3B-99BF-2D4B-BAB0-99514E5BFDCA}" type="pres">
      <dgm:prSet presAssocID="{8FE81FEC-2664-411F-AEB3-065F29F52751}" presName="vertSpace2b" presStyleCnt="0"/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DB88A911-C9AB-4245-8A20-5A06108094AF}" type="presOf" srcId="{B1AFA1AF-0FF8-45B3-A6D0-0E255A2F637D}" destId="{57741AD6-DFD2-814C-A051-E841CC65A4EA}" srcOrd="0" destOrd="0" presId="urn:microsoft.com/office/officeart/2008/layout/LinedList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DB1D962D-409E-D840-8C70-0D3A99E96A69}" type="presOf" srcId="{E9682B4F-0217-4B50-923E-C104AA24290F}" destId="{12C6F6CB-CEC3-A749-930B-00502DB5A1B0}" srcOrd="0" destOrd="0" presId="urn:microsoft.com/office/officeart/2008/layout/LinedList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DF2DE63F-500F-5842-AC4E-C1EC03F88395}" type="presOf" srcId="{A2322D3A-7AC2-4C5C-9D7E-EAB2313D47D4}" destId="{6FFE689B-A07F-6149-B2E3-6757BAD42DB9}" srcOrd="0" destOrd="0" presId="urn:microsoft.com/office/officeart/2008/layout/LinedList"/>
    <dgm:cxn modelId="{D012C86A-5FCF-F74E-A1E4-DA1AAC68B769}" type="presOf" srcId="{50418D2B-9486-42DE-AFDD-1D31420040FF}" destId="{040275F6-8CD8-B443-8E15-E2EA8C115BE0}" srcOrd="0" destOrd="0" presId="urn:microsoft.com/office/officeart/2008/layout/Lined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B9992E53-656B-E848-AF8E-65823B9AD34E}" type="presOf" srcId="{0DD8915E-DC14-41D6-9BB5-F49E1C265163}" destId="{6564C5E9-1595-624A-93AF-6AD41D06A4F7}" srcOrd="0" destOrd="0" presId="urn:microsoft.com/office/officeart/2008/layout/Lined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864E7292-9A7E-3F43-81DD-D653DF53DEF3}" type="presOf" srcId="{0EC0C300-11E4-45CF-8418-973585107209}" destId="{DAF6D365-7021-E74E-8AD3-AB3AC6A0D057}" srcOrd="0" destOrd="0" presId="urn:microsoft.com/office/officeart/2008/layout/LinedList"/>
    <dgm:cxn modelId="{3F5D38A5-AF8F-B44D-AEB3-C86078AC4A7E}" type="presOf" srcId="{4F85505A-81B6-4FDA-A144-900B71DAD946}" destId="{C9B957BF-3762-C444-A889-9188DFC903DF}" srcOrd="0" destOrd="0" presId="urn:microsoft.com/office/officeart/2008/layout/LinedList"/>
    <dgm:cxn modelId="{E1D3D9B5-E888-2A48-989F-530AD91CD6D9}" type="presOf" srcId="{FEB4A941-E9FA-4A86-A673-85FF34B35F20}" destId="{B09F43E3-E283-364B-BDDC-AEA3B436FB56}" srcOrd="0" destOrd="0" presId="urn:microsoft.com/office/officeart/2008/layout/LinedList"/>
    <dgm:cxn modelId="{151D13B9-4602-AE4A-A285-285AEA258666}" type="presOf" srcId="{30A490C8-22B4-4D68-875C-0F0DE2FF864D}" destId="{4B7883FE-9BF1-834B-9E55-433D1207CAF9}" srcOrd="0" destOrd="0" presId="urn:microsoft.com/office/officeart/2008/layout/Lined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4D650CE9-A7A6-9546-889D-728D9A26FF98}" type="presOf" srcId="{8FE81FEC-2664-411F-AEB3-065F29F52751}" destId="{FBD01AEA-A8F9-FE4D-9602-487EAF61F09B}" srcOrd="0" destOrd="0" presId="urn:microsoft.com/office/officeart/2008/layout/LinedList"/>
    <dgm:cxn modelId="{24FD07F8-A7B8-6241-8064-11664CC65CE1}" type="presOf" srcId="{73D947E0-108F-4D20-A71E-3CF329F97212}" destId="{16779ABC-4458-134D-8407-3B550EE07267}" srcOrd="0" destOrd="0" presId="urn:microsoft.com/office/officeart/2008/layout/LinedList"/>
    <dgm:cxn modelId="{AFE9FC3A-D3FF-CA44-9605-4703DA53A4C2}" type="presParOf" srcId="{6564C5E9-1595-624A-93AF-6AD41D06A4F7}" destId="{CFCA7698-FAF1-9341-A1FC-ED13A8E7C585}" srcOrd="0" destOrd="0" presId="urn:microsoft.com/office/officeart/2008/layout/LinedList"/>
    <dgm:cxn modelId="{EB08E1B8-074C-A546-B1B8-3153F413A947}" type="presParOf" srcId="{6564C5E9-1595-624A-93AF-6AD41D06A4F7}" destId="{73B53ECD-88F7-D549-B120-6C2932F2D11A}" srcOrd="1" destOrd="0" presId="urn:microsoft.com/office/officeart/2008/layout/LinedList"/>
    <dgm:cxn modelId="{1B53D0A1-66D8-134B-8AF2-80B1E3806E98}" type="presParOf" srcId="{73B53ECD-88F7-D549-B120-6C2932F2D11A}" destId="{16779ABC-4458-134D-8407-3B550EE07267}" srcOrd="0" destOrd="0" presId="urn:microsoft.com/office/officeart/2008/layout/LinedList"/>
    <dgm:cxn modelId="{1A46E30E-242E-1540-8649-777E95C5E910}" type="presParOf" srcId="{73B53ECD-88F7-D549-B120-6C2932F2D11A}" destId="{CAE07029-F81D-A44F-9347-F3E3A6E31F74}" srcOrd="1" destOrd="0" presId="urn:microsoft.com/office/officeart/2008/layout/LinedList"/>
    <dgm:cxn modelId="{0AF080A1-E7F5-D446-9052-7D8C86784D60}" type="presParOf" srcId="{CAE07029-F81D-A44F-9347-F3E3A6E31F74}" destId="{5A9BB2A1-D458-5443-B445-41D2960F03F2}" srcOrd="0" destOrd="0" presId="urn:microsoft.com/office/officeart/2008/layout/LinedList"/>
    <dgm:cxn modelId="{5F4C5453-C466-2B4D-B675-3231308CA30E}" type="presParOf" srcId="{CAE07029-F81D-A44F-9347-F3E3A6E31F74}" destId="{D7B8E40A-DB15-184E-8163-CFBBECDBFC1D}" srcOrd="1" destOrd="0" presId="urn:microsoft.com/office/officeart/2008/layout/LinedList"/>
    <dgm:cxn modelId="{0732A2C9-16FC-034F-A91F-8267830F6866}" type="presParOf" srcId="{D7B8E40A-DB15-184E-8163-CFBBECDBFC1D}" destId="{59832A42-FD52-4B4A-92FB-6B1C497CBF3C}" srcOrd="0" destOrd="0" presId="urn:microsoft.com/office/officeart/2008/layout/LinedList"/>
    <dgm:cxn modelId="{5CB90678-FEDD-7B4C-85C5-E74FFAC3A6D5}" type="presParOf" srcId="{D7B8E40A-DB15-184E-8163-CFBBECDBFC1D}" destId="{4B7883FE-9BF1-834B-9E55-433D1207CAF9}" srcOrd="1" destOrd="0" presId="urn:microsoft.com/office/officeart/2008/layout/LinedList"/>
    <dgm:cxn modelId="{D41FA6A6-5400-9848-8819-FB97F59FFCED}" type="presParOf" srcId="{D7B8E40A-DB15-184E-8163-CFBBECDBFC1D}" destId="{0CBE5C3F-806F-B144-AE1F-FC9577B85A0B}" srcOrd="2" destOrd="0" presId="urn:microsoft.com/office/officeart/2008/layout/LinedList"/>
    <dgm:cxn modelId="{DD71C1D8-1043-5D4C-8AF5-FC83DCADAF26}" type="presParOf" srcId="{CAE07029-F81D-A44F-9347-F3E3A6E31F74}" destId="{F855322D-A55D-8B49-879F-C673DBB2B4C9}" srcOrd="2" destOrd="0" presId="urn:microsoft.com/office/officeart/2008/layout/LinedList"/>
    <dgm:cxn modelId="{6E9B0D8B-3CAE-244A-8A0F-D830FD2A0D04}" type="presParOf" srcId="{CAE07029-F81D-A44F-9347-F3E3A6E31F74}" destId="{C673FE58-57C7-E240-8F76-83FFAD340DC5}" srcOrd="3" destOrd="0" presId="urn:microsoft.com/office/officeart/2008/layout/LinedList"/>
    <dgm:cxn modelId="{4756F502-58A1-F94B-920C-2DBBEEAA4DEA}" type="presParOf" srcId="{6564C5E9-1595-624A-93AF-6AD41D06A4F7}" destId="{DD445911-31B5-374B-964F-E521B7F4A98B}" srcOrd="2" destOrd="0" presId="urn:microsoft.com/office/officeart/2008/layout/LinedList"/>
    <dgm:cxn modelId="{9F80C39F-2660-5140-922B-91B27E6D4697}" type="presParOf" srcId="{6564C5E9-1595-624A-93AF-6AD41D06A4F7}" destId="{2D373430-1C80-8F46-ABC4-CBE10AB29E21}" srcOrd="3" destOrd="0" presId="urn:microsoft.com/office/officeart/2008/layout/LinedList"/>
    <dgm:cxn modelId="{92EB25AD-569A-6A4D-A26B-6CDFE99B6EDD}" type="presParOf" srcId="{2D373430-1C80-8F46-ABC4-CBE10AB29E21}" destId="{57741AD6-DFD2-814C-A051-E841CC65A4EA}" srcOrd="0" destOrd="0" presId="urn:microsoft.com/office/officeart/2008/layout/LinedList"/>
    <dgm:cxn modelId="{6D72D2D3-E663-854F-9534-F50F1A2D112F}" type="presParOf" srcId="{2D373430-1C80-8F46-ABC4-CBE10AB29E21}" destId="{BAE20A88-DF00-8949-A8B2-0E344D388E90}" srcOrd="1" destOrd="0" presId="urn:microsoft.com/office/officeart/2008/layout/LinedList"/>
    <dgm:cxn modelId="{76CA08A2-B1A8-D84F-A1D6-D18A937678EA}" type="presParOf" srcId="{BAE20A88-DF00-8949-A8B2-0E344D388E90}" destId="{FFD3D6B1-6613-9A41-97D0-43A8EBCE5EAD}" srcOrd="0" destOrd="0" presId="urn:microsoft.com/office/officeart/2008/layout/LinedList"/>
    <dgm:cxn modelId="{D3976E80-191E-2A47-8A23-312C10E64BE5}" type="presParOf" srcId="{BAE20A88-DF00-8949-A8B2-0E344D388E90}" destId="{A95899B2-8F62-204F-B53E-8872741B3D8A}" srcOrd="1" destOrd="0" presId="urn:microsoft.com/office/officeart/2008/layout/LinedList"/>
    <dgm:cxn modelId="{5164E1C6-4BB0-1849-BD77-C9B7AA21D82B}" type="presParOf" srcId="{A95899B2-8F62-204F-B53E-8872741B3D8A}" destId="{6C1C9676-3658-6D4F-92CD-97954CEC2777}" srcOrd="0" destOrd="0" presId="urn:microsoft.com/office/officeart/2008/layout/LinedList"/>
    <dgm:cxn modelId="{3FC4A5DA-F6DE-374E-AEAD-681CEC40E66A}" type="presParOf" srcId="{A95899B2-8F62-204F-B53E-8872741B3D8A}" destId="{040275F6-8CD8-B443-8E15-E2EA8C115BE0}" srcOrd="1" destOrd="0" presId="urn:microsoft.com/office/officeart/2008/layout/LinedList"/>
    <dgm:cxn modelId="{EBEECA50-8981-8340-B29B-B350D88E1D99}" type="presParOf" srcId="{A95899B2-8F62-204F-B53E-8872741B3D8A}" destId="{D9398154-13A0-B94E-B51B-C707B5F9C02E}" srcOrd="2" destOrd="0" presId="urn:microsoft.com/office/officeart/2008/layout/LinedList"/>
    <dgm:cxn modelId="{14FAAD23-AA19-634D-A90F-2C772DFBC51E}" type="presParOf" srcId="{BAE20A88-DF00-8949-A8B2-0E344D388E90}" destId="{1103FC42-5419-864B-A44F-32D393A0563C}" srcOrd="2" destOrd="0" presId="urn:microsoft.com/office/officeart/2008/layout/LinedList"/>
    <dgm:cxn modelId="{5920C6F5-90CC-1D42-B07E-283F9763DDF5}" type="presParOf" srcId="{BAE20A88-DF00-8949-A8B2-0E344D388E90}" destId="{3380EF9C-3F0E-624D-89C2-20B7B097FB92}" srcOrd="3" destOrd="0" presId="urn:microsoft.com/office/officeart/2008/layout/LinedList"/>
    <dgm:cxn modelId="{69066118-8321-C84B-8730-7891EA85D306}" type="presParOf" srcId="{6564C5E9-1595-624A-93AF-6AD41D06A4F7}" destId="{04EDAAE1-E9CA-2F45-BA18-8E6050569C72}" srcOrd="4" destOrd="0" presId="urn:microsoft.com/office/officeart/2008/layout/LinedList"/>
    <dgm:cxn modelId="{D6DFF9EC-81C7-9844-A64E-782F3175A529}" type="presParOf" srcId="{6564C5E9-1595-624A-93AF-6AD41D06A4F7}" destId="{C9E76191-5F12-BF45-AE9C-6FAE2221EFF8}" srcOrd="5" destOrd="0" presId="urn:microsoft.com/office/officeart/2008/layout/LinedList"/>
    <dgm:cxn modelId="{55D167D0-1FFB-3B47-B1CA-DDF79D4312A2}" type="presParOf" srcId="{C9E76191-5F12-BF45-AE9C-6FAE2221EFF8}" destId="{12C6F6CB-CEC3-A749-930B-00502DB5A1B0}" srcOrd="0" destOrd="0" presId="urn:microsoft.com/office/officeart/2008/layout/LinedList"/>
    <dgm:cxn modelId="{CFB7884C-ECCD-C44C-B410-02F07DBD2DAE}" type="presParOf" srcId="{C9E76191-5F12-BF45-AE9C-6FAE2221EFF8}" destId="{52E4ABEF-FAC6-8548-9F4D-4E473158A2BE}" srcOrd="1" destOrd="0" presId="urn:microsoft.com/office/officeart/2008/layout/LinedList"/>
    <dgm:cxn modelId="{2AF9A08E-58ED-DE4A-AC76-7328589F18EE}" type="presParOf" srcId="{52E4ABEF-FAC6-8548-9F4D-4E473158A2BE}" destId="{B0D3DAFD-9D46-1543-B3B5-D71843B5B4DB}" srcOrd="0" destOrd="0" presId="urn:microsoft.com/office/officeart/2008/layout/LinedList"/>
    <dgm:cxn modelId="{ED118803-C0D1-EF46-8EAB-BC486A2A10C1}" type="presParOf" srcId="{52E4ABEF-FAC6-8548-9F4D-4E473158A2BE}" destId="{4C9CCEC2-ABF3-194E-B533-02A4276A931F}" srcOrd="1" destOrd="0" presId="urn:microsoft.com/office/officeart/2008/layout/LinedList"/>
    <dgm:cxn modelId="{DE1306D4-F250-6043-9FE2-0CA42CCCE1B5}" type="presParOf" srcId="{4C9CCEC2-ABF3-194E-B533-02A4276A931F}" destId="{AAE7011B-BADF-3944-9735-AFBCAC4F810D}" srcOrd="0" destOrd="0" presId="urn:microsoft.com/office/officeart/2008/layout/LinedList"/>
    <dgm:cxn modelId="{D315A992-7B4B-9646-870A-59A4DEDFF73C}" type="presParOf" srcId="{4C9CCEC2-ABF3-194E-B533-02A4276A931F}" destId="{DAF6D365-7021-E74E-8AD3-AB3AC6A0D057}" srcOrd="1" destOrd="0" presId="urn:microsoft.com/office/officeart/2008/layout/LinedList"/>
    <dgm:cxn modelId="{8CBA91F6-2DC8-D543-BB9F-8D33B34760EF}" type="presParOf" srcId="{4C9CCEC2-ABF3-194E-B533-02A4276A931F}" destId="{EC170AFD-CC2D-3946-BDA9-5D66425E90C2}" srcOrd="2" destOrd="0" presId="urn:microsoft.com/office/officeart/2008/layout/LinedList"/>
    <dgm:cxn modelId="{042001ED-F371-B94A-A941-B8385E523028}" type="presParOf" srcId="{52E4ABEF-FAC6-8548-9F4D-4E473158A2BE}" destId="{9071E8DC-DDBE-CD4E-9B99-FF7E5F21CEFF}" srcOrd="2" destOrd="0" presId="urn:microsoft.com/office/officeart/2008/layout/LinedList"/>
    <dgm:cxn modelId="{FFD0C568-9F11-1947-9F33-012793B26F51}" type="presParOf" srcId="{52E4ABEF-FAC6-8548-9F4D-4E473158A2BE}" destId="{60ED89A1-904B-E446-B340-02B3D3D2D4CF}" srcOrd="3" destOrd="0" presId="urn:microsoft.com/office/officeart/2008/layout/LinedList"/>
    <dgm:cxn modelId="{DCF1C88C-7C89-224A-91BB-CDA93AC9D676}" type="presParOf" srcId="{6564C5E9-1595-624A-93AF-6AD41D06A4F7}" destId="{C60B052C-8895-B64E-8F55-A22B06C26711}" srcOrd="6" destOrd="0" presId="urn:microsoft.com/office/officeart/2008/layout/LinedList"/>
    <dgm:cxn modelId="{B22A98C9-0179-F54E-9D8B-AD7F06FE77A8}" type="presParOf" srcId="{6564C5E9-1595-624A-93AF-6AD41D06A4F7}" destId="{6824B304-8D35-7546-835D-37EF75EF130E}" srcOrd="7" destOrd="0" presId="urn:microsoft.com/office/officeart/2008/layout/LinedList"/>
    <dgm:cxn modelId="{9C61EBA2-C34D-4049-8F2F-50F833365412}" type="presParOf" srcId="{6824B304-8D35-7546-835D-37EF75EF130E}" destId="{C9B957BF-3762-C444-A889-9188DFC903DF}" srcOrd="0" destOrd="0" presId="urn:microsoft.com/office/officeart/2008/layout/LinedList"/>
    <dgm:cxn modelId="{DF079F42-9293-DC49-8D57-CD67858A0C3C}" type="presParOf" srcId="{6824B304-8D35-7546-835D-37EF75EF130E}" destId="{D251ECF4-3488-2542-8086-F83F675146E2}" srcOrd="1" destOrd="0" presId="urn:microsoft.com/office/officeart/2008/layout/LinedList"/>
    <dgm:cxn modelId="{8BCA8774-34E5-0443-9BFD-0C0EE85744CE}" type="presParOf" srcId="{D251ECF4-3488-2542-8086-F83F675146E2}" destId="{53DFB678-703B-1646-A2C9-814631074136}" srcOrd="0" destOrd="0" presId="urn:microsoft.com/office/officeart/2008/layout/LinedList"/>
    <dgm:cxn modelId="{897FA970-6784-9C4D-89E1-C4F3446CD18F}" type="presParOf" srcId="{D251ECF4-3488-2542-8086-F83F675146E2}" destId="{C9124C8C-8A51-3E49-8F20-C1A448FD817F}" srcOrd="1" destOrd="0" presId="urn:microsoft.com/office/officeart/2008/layout/LinedList"/>
    <dgm:cxn modelId="{01FD9C25-9318-4A47-8FCF-70BB794A28E5}" type="presParOf" srcId="{C9124C8C-8A51-3E49-8F20-C1A448FD817F}" destId="{5B977E52-1DC2-D846-AA85-F463E40EE7D6}" srcOrd="0" destOrd="0" presId="urn:microsoft.com/office/officeart/2008/layout/LinedList"/>
    <dgm:cxn modelId="{7A2AF9E0-E5C6-E64B-8E9E-E2D2A84C6456}" type="presParOf" srcId="{C9124C8C-8A51-3E49-8F20-C1A448FD817F}" destId="{B09F43E3-E283-364B-BDDC-AEA3B436FB56}" srcOrd="1" destOrd="0" presId="urn:microsoft.com/office/officeart/2008/layout/LinedList"/>
    <dgm:cxn modelId="{E66D9ACF-D587-D743-9756-BBCAD7F00FC5}" type="presParOf" srcId="{C9124C8C-8A51-3E49-8F20-C1A448FD817F}" destId="{78FAB02E-902A-0246-8841-E18990A6BDCD}" srcOrd="2" destOrd="0" presId="urn:microsoft.com/office/officeart/2008/layout/LinedList"/>
    <dgm:cxn modelId="{366B00D7-7FB9-634F-ADBF-4663F91C9C1D}" type="presParOf" srcId="{D251ECF4-3488-2542-8086-F83F675146E2}" destId="{2A380769-BA5B-F344-93A6-E05188F7C102}" srcOrd="2" destOrd="0" presId="urn:microsoft.com/office/officeart/2008/layout/LinedList"/>
    <dgm:cxn modelId="{3368227B-84D3-AC4F-8180-3F1F9F735031}" type="presParOf" srcId="{D251ECF4-3488-2542-8086-F83F675146E2}" destId="{1666CBCE-44EA-144B-B2DC-553B1D1FA875}" srcOrd="3" destOrd="0" presId="urn:microsoft.com/office/officeart/2008/layout/LinedList"/>
    <dgm:cxn modelId="{DAE02A30-FF3C-9D4D-94EE-99B024F0F5C9}" type="presParOf" srcId="{6564C5E9-1595-624A-93AF-6AD41D06A4F7}" destId="{43609A61-BA80-5948-B85C-CB38B2D0E047}" srcOrd="8" destOrd="0" presId="urn:microsoft.com/office/officeart/2008/layout/LinedList"/>
    <dgm:cxn modelId="{9EDF8B15-436D-EB49-ADB5-26FA79653E5D}" type="presParOf" srcId="{6564C5E9-1595-624A-93AF-6AD41D06A4F7}" destId="{755CA152-7A11-B547-85AC-95C6503B0509}" srcOrd="9" destOrd="0" presId="urn:microsoft.com/office/officeart/2008/layout/LinedList"/>
    <dgm:cxn modelId="{14909C5D-8573-D747-BB99-89CC9D5AF74A}" type="presParOf" srcId="{755CA152-7A11-B547-85AC-95C6503B0509}" destId="{6FFE689B-A07F-6149-B2E3-6757BAD42DB9}" srcOrd="0" destOrd="0" presId="urn:microsoft.com/office/officeart/2008/layout/LinedList"/>
    <dgm:cxn modelId="{D799CCFC-4B98-4E4B-A428-D7DDFF969B23}" type="presParOf" srcId="{755CA152-7A11-B547-85AC-95C6503B0509}" destId="{C5F03895-AABE-2543-93DF-22AEB1203220}" srcOrd="1" destOrd="0" presId="urn:microsoft.com/office/officeart/2008/layout/LinedList"/>
    <dgm:cxn modelId="{E1F7D45B-EE79-F44A-A20F-7A572EC371B5}" type="presParOf" srcId="{C5F03895-AABE-2543-93DF-22AEB1203220}" destId="{1B4605F0-5552-F241-97AF-C59A6A8D8608}" srcOrd="0" destOrd="0" presId="urn:microsoft.com/office/officeart/2008/layout/LinedList"/>
    <dgm:cxn modelId="{7F70C191-6023-EB49-973E-1DF160132004}" type="presParOf" srcId="{C5F03895-AABE-2543-93DF-22AEB1203220}" destId="{B3892077-82DE-2B46-B97B-882D9BAC3AA6}" srcOrd="1" destOrd="0" presId="urn:microsoft.com/office/officeart/2008/layout/LinedList"/>
    <dgm:cxn modelId="{E2DF0640-9691-2D43-AE99-D0A9D618C137}" type="presParOf" srcId="{B3892077-82DE-2B46-B97B-882D9BAC3AA6}" destId="{D85BDADF-3D02-C949-8AD1-025541606F09}" srcOrd="0" destOrd="0" presId="urn:microsoft.com/office/officeart/2008/layout/LinedList"/>
    <dgm:cxn modelId="{BF084401-893F-D74F-9955-84A8B3C483A8}" type="presParOf" srcId="{B3892077-82DE-2B46-B97B-882D9BAC3AA6}" destId="{FBD01AEA-A8F9-FE4D-9602-487EAF61F09B}" srcOrd="1" destOrd="0" presId="urn:microsoft.com/office/officeart/2008/layout/LinedList"/>
    <dgm:cxn modelId="{3A17E715-BFA4-8F4C-8B80-4C99F4A768BF}" type="presParOf" srcId="{B3892077-82DE-2B46-B97B-882D9BAC3AA6}" destId="{1DA1CE23-8C39-3D4F-A89C-4024EB35CFC1}" srcOrd="2" destOrd="0" presId="urn:microsoft.com/office/officeart/2008/layout/LinedList"/>
    <dgm:cxn modelId="{BD4BA07D-3E90-E745-8A1B-A83A96CA4787}" type="presParOf" srcId="{C5F03895-AABE-2543-93DF-22AEB1203220}" destId="{098E18BB-B50B-7944-A588-57FAEF8C3BE4}" srcOrd="2" destOrd="0" presId="urn:microsoft.com/office/officeart/2008/layout/LinedList"/>
    <dgm:cxn modelId="{4CBEAA44-0DAE-6345-ADEC-15CDF54195B3}" type="presParOf" srcId="{C5F03895-AABE-2543-93DF-22AEB1203220}" destId="{DB6E8C3B-99BF-2D4B-BAB0-99514E5BFDCA}" srcOrd="3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A7698-FAF1-9341-A1FC-ED13A8E7C585}">
      <dsp:nvSpPr>
        <dsp:cNvPr id="0" name=""/>
        <dsp:cNvSpPr/>
      </dsp:nvSpPr>
      <dsp:spPr>
        <a:xfrm>
          <a:off x="0" y="473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79ABC-4458-134D-8407-3B550EE07267}">
      <dsp:nvSpPr>
        <dsp:cNvPr id="0" name=""/>
        <dsp:cNvSpPr/>
      </dsp:nvSpPr>
      <dsp:spPr>
        <a:xfrm>
          <a:off x="0" y="473"/>
          <a:ext cx="2103120" cy="77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latin typeface="Gill Sans Nova" panose="020B0602020104020203" pitchFamily="34" charset="0"/>
              <a:cs typeface="Gill Sans SemiBold" panose="020B0502020104020203" pitchFamily="34" charset="-79"/>
            </a:rPr>
            <a:t>PLANNING</a:t>
          </a:r>
        </a:p>
      </dsp:txBody>
      <dsp:txXfrm>
        <a:off x="0" y="473"/>
        <a:ext cx="2103120" cy="775145"/>
      </dsp:txXfrm>
    </dsp:sp>
    <dsp:sp modelId="{4B7883FE-9BF1-834B-9E55-433D1207CAF9}">
      <dsp:nvSpPr>
        <dsp:cNvPr id="0" name=""/>
        <dsp:cNvSpPr/>
      </dsp:nvSpPr>
      <dsp:spPr>
        <a:xfrm>
          <a:off x="2260854" y="35672"/>
          <a:ext cx="8254746" cy="70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chemeClr val="accent2"/>
              </a:solidFill>
              <a:latin typeface="Gill Sans Nova" panose="020B0602020104020203" pitchFamily="34" charset="0"/>
              <a:cs typeface="Gill Sans SemiBold" panose="020B0502020104020203" pitchFamily="34" charset="-79"/>
            </a:rPr>
            <a:t>Meeting every Wednesday lunch to discuss progress </a:t>
          </a:r>
        </a:p>
      </dsp:txBody>
      <dsp:txXfrm>
        <a:off x="2260854" y="35672"/>
        <a:ext cx="8254746" cy="703989"/>
      </dsp:txXfrm>
    </dsp:sp>
    <dsp:sp modelId="{F855322D-A55D-8B49-879F-C673DBB2B4C9}">
      <dsp:nvSpPr>
        <dsp:cNvPr id="0" name=""/>
        <dsp:cNvSpPr/>
      </dsp:nvSpPr>
      <dsp:spPr>
        <a:xfrm>
          <a:off x="2103120" y="73966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45911-31B5-374B-964F-E521B7F4A98B}">
      <dsp:nvSpPr>
        <dsp:cNvPr id="0" name=""/>
        <dsp:cNvSpPr/>
      </dsp:nvSpPr>
      <dsp:spPr>
        <a:xfrm>
          <a:off x="0" y="775618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3031"/>
                <a:satOff val="16383"/>
                <a:lumOff val="25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3031"/>
                <a:satOff val="16383"/>
                <a:lumOff val="25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3031"/>
                <a:satOff val="16383"/>
                <a:lumOff val="25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41AD6-DFD2-814C-A051-E841CC65A4EA}">
      <dsp:nvSpPr>
        <dsp:cNvPr id="0" name=""/>
        <dsp:cNvSpPr/>
      </dsp:nvSpPr>
      <dsp:spPr>
        <a:xfrm>
          <a:off x="0" y="775618"/>
          <a:ext cx="2103120" cy="77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latin typeface="Gill Sans Nova" panose="020B0602020104020203" pitchFamily="34" charset="0"/>
              <a:cs typeface="Gill Sans SemiBold" panose="020B0502020104020203" pitchFamily="34" charset="-79"/>
            </a:rPr>
            <a:t>MARKETING</a:t>
          </a:r>
        </a:p>
      </dsp:txBody>
      <dsp:txXfrm>
        <a:off x="0" y="775618"/>
        <a:ext cx="2103120" cy="775145"/>
      </dsp:txXfrm>
    </dsp:sp>
    <dsp:sp modelId="{040275F6-8CD8-B443-8E15-E2EA8C115BE0}">
      <dsp:nvSpPr>
        <dsp:cNvPr id="0" name=""/>
        <dsp:cNvSpPr/>
      </dsp:nvSpPr>
      <dsp:spPr>
        <a:xfrm>
          <a:off x="2260854" y="810818"/>
          <a:ext cx="8254746" cy="70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Team need to decide on who is generating the guest list – who to invite and why?</a:t>
          </a:r>
          <a:endParaRPr lang="en-GB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2260854" y="810818"/>
        <a:ext cx="8254746" cy="703989"/>
      </dsp:txXfrm>
    </dsp:sp>
    <dsp:sp modelId="{1103FC42-5419-864B-A44F-32D393A0563C}">
      <dsp:nvSpPr>
        <dsp:cNvPr id="0" name=""/>
        <dsp:cNvSpPr/>
      </dsp:nvSpPr>
      <dsp:spPr>
        <a:xfrm>
          <a:off x="2103120" y="151480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DAAE1-E9CA-2F45-BA18-8E6050569C72}">
      <dsp:nvSpPr>
        <dsp:cNvPr id="0" name=""/>
        <dsp:cNvSpPr/>
      </dsp:nvSpPr>
      <dsp:spPr>
        <a:xfrm>
          <a:off x="0" y="1550764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6062"/>
                <a:satOff val="32765"/>
                <a:lumOff val="50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6062"/>
                <a:satOff val="32765"/>
                <a:lumOff val="50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6062"/>
                <a:satOff val="32765"/>
                <a:lumOff val="50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6F6CB-CEC3-A749-930B-00502DB5A1B0}">
      <dsp:nvSpPr>
        <dsp:cNvPr id="0" name=""/>
        <dsp:cNvSpPr/>
      </dsp:nvSpPr>
      <dsp:spPr>
        <a:xfrm>
          <a:off x="0" y="1550764"/>
          <a:ext cx="2103120" cy="77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>
              <a:latin typeface="Gill Sans Nova" panose="020B0602020104020203" pitchFamily="34" charset="0"/>
              <a:cs typeface="Gill Sans SemiBold" panose="020B0502020104020203" pitchFamily="34" charset="-79"/>
            </a:rPr>
            <a:t>DESIGN</a:t>
          </a:r>
        </a:p>
      </dsp:txBody>
      <dsp:txXfrm>
        <a:off x="0" y="1550764"/>
        <a:ext cx="2103120" cy="775145"/>
      </dsp:txXfrm>
    </dsp:sp>
    <dsp:sp modelId="{DAF6D365-7021-E74E-8AD3-AB3AC6A0D057}">
      <dsp:nvSpPr>
        <dsp:cNvPr id="0" name=""/>
        <dsp:cNvSpPr/>
      </dsp:nvSpPr>
      <dsp:spPr>
        <a:xfrm>
          <a:off x="2260854" y="1585964"/>
          <a:ext cx="8254746" cy="70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Team to design the invite. Need to liaise with Lionel as to what needs to be on. </a:t>
          </a:r>
          <a:endParaRPr lang="en-GB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2260854" y="1585964"/>
        <a:ext cx="8254746" cy="703989"/>
      </dsp:txXfrm>
    </dsp:sp>
    <dsp:sp modelId="{9071E8DC-DDBE-CD4E-9B99-FF7E5F21CEFF}">
      <dsp:nvSpPr>
        <dsp:cNvPr id="0" name=""/>
        <dsp:cNvSpPr/>
      </dsp:nvSpPr>
      <dsp:spPr>
        <a:xfrm>
          <a:off x="2103120" y="228995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B052C-8895-B64E-8F55-A22B06C26711}">
      <dsp:nvSpPr>
        <dsp:cNvPr id="0" name=""/>
        <dsp:cNvSpPr/>
      </dsp:nvSpPr>
      <dsp:spPr>
        <a:xfrm>
          <a:off x="0" y="2325910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9093"/>
                <a:satOff val="49148"/>
                <a:lumOff val="76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9093"/>
                <a:satOff val="49148"/>
                <a:lumOff val="76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9093"/>
                <a:satOff val="49148"/>
                <a:lumOff val="76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B957BF-3762-C444-A889-9188DFC903DF}">
      <dsp:nvSpPr>
        <dsp:cNvPr id="0" name=""/>
        <dsp:cNvSpPr/>
      </dsp:nvSpPr>
      <dsp:spPr>
        <a:xfrm>
          <a:off x="0" y="2325910"/>
          <a:ext cx="2103120" cy="77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MENU</a:t>
          </a:r>
        </a:p>
      </dsp:txBody>
      <dsp:txXfrm>
        <a:off x="0" y="2325910"/>
        <a:ext cx="2103120" cy="775145"/>
      </dsp:txXfrm>
    </dsp:sp>
    <dsp:sp modelId="{B09F43E3-E283-364B-BDDC-AEA3B436FB56}">
      <dsp:nvSpPr>
        <dsp:cNvPr id="0" name=""/>
        <dsp:cNvSpPr/>
      </dsp:nvSpPr>
      <dsp:spPr>
        <a:xfrm>
          <a:off x="2260854" y="2361109"/>
          <a:ext cx="8254746" cy="70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Team to suggest canapes and to create these with the kitchen team</a:t>
          </a:r>
          <a:endParaRPr lang="en-GB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2260854" y="2361109"/>
        <a:ext cx="8254746" cy="703989"/>
      </dsp:txXfrm>
    </dsp:sp>
    <dsp:sp modelId="{2A380769-BA5B-F344-93A6-E05188F7C102}">
      <dsp:nvSpPr>
        <dsp:cNvPr id="0" name=""/>
        <dsp:cNvSpPr/>
      </dsp:nvSpPr>
      <dsp:spPr>
        <a:xfrm>
          <a:off x="2103120" y="3065099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09A61-BA80-5948-B85C-CB38B2D0E047}">
      <dsp:nvSpPr>
        <dsp:cNvPr id="0" name=""/>
        <dsp:cNvSpPr/>
      </dsp:nvSpPr>
      <dsp:spPr>
        <a:xfrm>
          <a:off x="0" y="3101056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-12124"/>
                <a:satOff val="65530"/>
                <a:lumOff val="10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12124"/>
                <a:satOff val="65530"/>
                <a:lumOff val="10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12124"/>
                <a:satOff val="65530"/>
                <a:lumOff val="10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E689B-A07F-6149-B2E3-6757BAD42DB9}">
      <dsp:nvSpPr>
        <dsp:cNvPr id="0" name=""/>
        <dsp:cNvSpPr/>
      </dsp:nvSpPr>
      <dsp:spPr>
        <a:xfrm>
          <a:off x="0" y="3101056"/>
          <a:ext cx="2103120" cy="77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EVENT NIGHT</a:t>
          </a:r>
        </a:p>
      </dsp:txBody>
      <dsp:txXfrm>
        <a:off x="0" y="3101056"/>
        <a:ext cx="2103120" cy="775145"/>
      </dsp:txXfrm>
    </dsp:sp>
    <dsp:sp modelId="{FBD01AEA-A8F9-FE4D-9602-487EAF61F09B}">
      <dsp:nvSpPr>
        <dsp:cNvPr id="0" name=""/>
        <dsp:cNvSpPr/>
      </dsp:nvSpPr>
      <dsp:spPr>
        <a:xfrm>
          <a:off x="2138848" y="3157452"/>
          <a:ext cx="8105995" cy="703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What roles are needed for the evening? Who is going to do these?</a:t>
          </a:r>
          <a:endParaRPr lang="en-GB" sz="1800" b="1" i="0" kern="1200" dirty="0">
            <a:solidFill>
              <a:srgbClr val="AC5B4C"/>
            </a:solidFill>
            <a:latin typeface="Gill Sans Nova" panose="020B0602020104020203" pitchFamily="34" charset="0"/>
            <a:ea typeface="+mn-ea"/>
            <a:cs typeface="Gill Sans SemiBold" panose="020B0502020104020203" pitchFamily="34" charset="-79"/>
          </a:endParaRPr>
        </a:p>
      </dsp:txBody>
      <dsp:txXfrm>
        <a:off x="2138848" y="3157452"/>
        <a:ext cx="8105995" cy="703989"/>
      </dsp:txXfrm>
    </dsp:sp>
    <dsp:sp modelId="{098E18BB-B50B-7944-A588-57FAEF8C3BE4}">
      <dsp:nvSpPr>
        <dsp:cNvPr id="0" name=""/>
        <dsp:cNvSpPr/>
      </dsp:nvSpPr>
      <dsp:spPr>
        <a:xfrm>
          <a:off x="2103120" y="384024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FD913024-4032-4B4F-8680-09D5E08EDB6E}" type="datetimeFigureOut">
              <a:rPr lang="en-GB" smtClean="0"/>
              <a:t>23/01/2025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49E357A0-8177-46BC-BFCE-19D99E345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F2AE225E-43E0-7047-8ADB-DD9EBB41B4D0}" type="datetimeFigureOut">
              <a:rPr lang="en-GB" noProof="0" smtClean="0"/>
              <a:t>23/01/2025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GB"/>
            </a:defPPr>
          </a:lstStyle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GB"/>
            </a:def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7C366290-4595-5745-A50F-D5EC13BAC60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58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38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46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9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87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7C366290-4595-5745-A50F-D5EC13BAC60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22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7C366290-4595-5745-A50F-D5EC13BAC60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7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5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96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92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14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lang="en-GB" sz="60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en-GB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2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GB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GB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GB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GB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GB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GB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GB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GB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GB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GB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GB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GB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GB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GB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GB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GB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GB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GB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3200"/>
            </a:lvl1pPr>
            <a:lvl2pPr marL="457200" indent="0">
              <a:buNone/>
              <a:defRPr lang="en-GB" sz="2800"/>
            </a:lvl2pPr>
            <a:lvl3pPr marL="914400" indent="0">
              <a:buNone/>
              <a:defRPr lang="en-GB" sz="2400"/>
            </a:lvl3pPr>
            <a:lvl4pPr marL="1371600" indent="0">
              <a:buNone/>
              <a:defRPr lang="en-GB" sz="2000"/>
            </a:lvl4pPr>
            <a:lvl5pPr marL="1828800" indent="0">
              <a:buNone/>
              <a:defRPr lang="en-GB" sz="2000"/>
            </a:lvl5pPr>
            <a:lvl6pPr marL="2286000" indent="0">
              <a:buNone/>
              <a:defRPr lang="en-GB" sz="2000"/>
            </a:lvl6pPr>
            <a:lvl7pPr marL="2743200" indent="0">
              <a:buNone/>
              <a:defRPr lang="en-GB" sz="2000"/>
            </a:lvl7pPr>
            <a:lvl8pPr marL="3200400" indent="0">
              <a:buNone/>
              <a:defRPr lang="en-GB" sz="2000"/>
            </a:lvl8pPr>
            <a:lvl9pPr marL="3657600" indent="0">
              <a:buNone/>
              <a:defRPr lang="en-GB" sz="2000"/>
            </a:lvl9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rtlCol="0" anchor="b"/>
          <a:lstStyle>
            <a:lvl1pPr algn="ctr">
              <a:defRPr lang="en-GB" sz="60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en-GB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GB" sz="3200"/>
            </a:lvl1pPr>
            <a:lvl2pPr>
              <a:defRPr lang="en-GB" sz="2800"/>
            </a:lvl2pPr>
            <a:lvl3pPr>
              <a:defRPr lang="en-GB" sz="2400"/>
            </a:lvl3pPr>
            <a:lvl4pPr>
              <a:defRPr lang="en-GB" sz="2000"/>
            </a:lvl4pPr>
            <a:lvl5pPr>
              <a:defRPr lang="en-GB" sz="2000"/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 rtlCol="0"/>
          <a:lstStyle>
            <a:lvl1pPr algn="ctr"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 rtlCol="0"/>
          <a:lstStyle>
            <a:lvl1pPr marL="0" indent="0" algn="r">
              <a:buNone/>
              <a:defRPr lang="en-GB" sz="2400" cap="all" baseline="0"/>
            </a:lvl1pPr>
            <a:lvl2pPr marL="457200" indent="0" algn="r">
              <a:buNone/>
              <a:defRPr lang="en-GB" sz="1800">
                <a:latin typeface="+mj-lt"/>
              </a:defRPr>
            </a:lvl2pPr>
            <a:lvl3pPr marL="914400" indent="0" algn="r">
              <a:buNone/>
              <a:defRPr lang="en-GB"/>
            </a:lvl3pPr>
            <a:lvl4pPr marL="1371600" indent="0" algn="r">
              <a:buNone/>
              <a:defRPr lang="en-GB"/>
            </a:lvl4pPr>
            <a:lvl5pPr marL="1828800" indent="0" algn="r">
              <a:buNone/>
              <a:defRPr lang="en-GB"/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rtlCol="0" anchor="b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3200"/>
            </a:lvl1pPr>
            <a:lvl2pPr marL="457200" indent="0">
              <a:buNone/>
              <a:defRPr lang="en-GB" sz="2800"/>
            </a:lvl2pPr>
            <a:lvl3pPr marL="914400" indent="0">
              <a:buNone/>
              <a:defRPr lang="en-GB" sz="2400"/>
            </a:lvl3pPr>
            <a:lvl4pPr marL="1371600" indent="0">
              <a:buNone/>
              <a:defRPr lang="en-GB" sz="2000"/>
            </a:lvl4pPr>
            <a:lvl5pPr marL="1828800" indent="0">
              <a:buNone/>
              <a:defRPr lang="en-GB" sz="2000"/>
            </a:lvl5pPr>
            <a:lvl6pPr marL="2286000" indent="0">
              <a:buNone/>
              <a:defRPr lang="en-GB" sz="2000"/>
            </a:lvl6pPr>
            <a:lvl7pPr marL="2743200" indent="0">
              <a:buNone/>
              <a:defRPr lang="en-GB" sz="2000"/>
            </a:lvl7pPr>
            <a:lvl8pPr marL="3200400" indent="0">
              <a:buNone/>
              <a:defRPr lang="en-GB" sz="2000"/>
            </a:lvl8pPr>
            <a:lvl9pPr marL="3657600" indent="0">
              <a:buNone/>
              <a:defRPr lang="en-GB" sz="2000"/>
            </a:lvl9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rtlCol="0" anchor="b"/>
          <a:lstStyle>
            <a:lvl1pPr>
              <a:defRPr lang="en-GB"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 rtlCol="0"/>
          <a:lstStyle>
            <a:lvl1pPr marL="0" indent="0">
              <a:buNone/>
              <a:defRPr lang="en-GB" sz="2400">
                <a:solidFill>
                  <a:schemeClr val="accent1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40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 rtlCol="0"/>
          <a:lstStyle>
            <a:lvl1pPr algn="ctr">
              <a:defRPr lang="en-GB" sz="2400" cap="all" baseline="0">
                <a:latin typeface="Gill Sans Nova" panose="020B0602020104020203" pitchFamily="34" charset="0"/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400">
                <a:solidFill>
                  <a:schemeClr val="tx1"/>
                </a:solidFill>
              </a:defRPr>
            </a:lvl1pPr>
          </a:lstStyle>
          <a:p>
            <a:pPr rtl="0"/>
            <a:fld id="{58FB4751-880F-D840-AAA9-3A15815CC99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GB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Business Networking Event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8829"/>
            <a:ext cx="9144000" cy="1655762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  <a:p>
            <a:pPr rtl="0"/>
            <a:r>
              <a:rPr lang="en-GB" dirty="0"/>
              <a:t>A collaboration with Middlethorpe Hall</a:t>
            </a:r>
          </a:p>
        </p:txBody>
      </p:sp>
      <p:pic>
        <p:nvPicPr>
          <p:cNvPr id="4" name="Picture 3" descr="A black and white image of a building&#10;&#10;Description automatically generated">
            <a:extLst>
              <a:ext uri="{FF2B5EF4-FFF2-40B4-BE49-F238E27FC236}">
                <a16:creationId xmlns:a16="http://schemas.microsoft.com/office/drawing/2014/main" id="{6719FFB4-B98D-20DE-2873-DCA143EFB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54" y="4066488"/>
            <a:ext cx="2236206" cy="2236206"/>
          </a:xfrm>
          <a:prstGeom prst="rect">
            <a:avLst/>
          </a:prstGeom>
        </p:spPr>
      </p:pic>
      <p:pic>
        <p:nvPicPr>
          <p:cNvPr id="1026" name="Picture 2" descr="Millthorpe School - South Bank Multi Academy Trust">
            <a:extLst>
              <a:ext uri="{FF2B5EF4-FFF2-40B4-BE49-F238E27FC236}">
                <a16:creationId xmlns:a16="http://schemas.microsoft.com/office/drawing/2014/main" id="{78EFF14E-EC39-6EC3-CB62-4B0C0097B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01" y="4599938"/>
            <a:ext cx="4252737" cy="17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372" y="691116"/>
            <a:ext cx="9144000" cy="489098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Apologies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54" y="2276475"/>
            <a:ext cx="4175051" cy="3507636"/>
          </a:xfrm>
        </p:spPr>
        <p:txBody>
          <a:bodyPr rtlCol="0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GB" dirty="0">
                <a:solidFill>
                  <a:schemeClr val="tx1"/>
                </a:solidFill>
              </a:rPr>
              <a:t>We’ve had a lovely letter from Downing Street. </a:t>
            </a:r>
          </a:p>
          <a:p>
            <a:pPr rtl="0"/>
            <a:endParaRPr lang="en-GB" dirty="0">
              <a:solidFill>
                <a:schemeClr val="tx1"/>
              </a:solidFill>
            </a:endParaRPr>
          </a:p>
          <a:p>
            <a:pPr rtl="0"/>
            <a:r>
              <a:rPr lang="en-GB" dirty="0">
                <a:solidFill>
                  <a:schemeClr val="tx1"/>
                </a:solidFill>
              </a:rPr>
              <a:t>Unfortunately, the Prime Minister is unable to be your guest speaker. Do you have any other ideas?</a:t>
            </a:r>
          </a:p>
          <a:p>
            <a:pPr algn="l" rtl="0"/>
            <a:endParaRPr lang="en-GB" dirty="0"/>
          </a:p>
          <a:p>
            <a:pPr algn="l" rtl="0"/>
            <a:endParaRPr lang="en-GB" dirty="0"/>
          </a:p>
          <a:p>
            <a:pPr algn="l" rtl="0"/>
            <a:endParaRPr lang="en-GB" dirty="0"/>
          </a:p>
          <a:p>
            <a:pPr rtl="0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98FB9-731D-4986-ADBD-AC2E924B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26120" y="2237184"/>
            <a:ext cx="4924909" cy="35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2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AB109-D696-F27C-BD95-5BEBCF3A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Checklist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DE49E-7CC1-6704-5852-FAE992A0E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1" y="1782460"/>
            <a:ext cx="4572000" cy="4070729"/>
          </a:xfrm>
        </p:spPr>
        <p:txBody>
          <a:bodyPr rtlCol="0">
            <a:normAutofit fontScale="85000" lnSpcReduction="10000"/>
          </a:bodyPr>
          <a:lstStyle>
            <a:defPPr>
              <a:defRPr lang="en-GB"/>
            </a:defPPr>
          </a:lstStyle>
          <a:p>
            <a:pPr rtl="0"/>
            <a:r>
              <a:rPr lang="en-GB" dirty="0"/>
              <a:t>Invites accepted: Lord Mayor of York, Mayor of North Yorkshire and Town Crier have all accepted – exciting times!</a:t>
            </a:r>
          </a:p>
          <a:p>
            <a:pPr rtl="0"/>
            <a:endParaRPr lang="en-GB" dirty="0"/>
          </a:p>
          <a:p>
            <a:pPr rtl="0"/>
            <a:r>
              <a:rPr lang="en-GB" dirty="0"/>
              <a:t>Musicians invited and sorted</a:t>
            </a:r>
          </a:p>
          <a:p>
            <a:pPr rtl="0"/>
            <a:endParaRPr lang="en-GB" dirty="0"/>
          </a:p>
          <a:p>
            <a:pPr rtl="0"/>
            <a:r>
              <a:rPr lang="en-GB" dirty="0"/>
              <a:t>Consent forms returned. Meeting points arranged. 3.30pm for the set-up/canape team. Will pick the students involved in the school production up at 4.30pm</a:t>
            </a:r>
          </a:p>
          <a:p>
            <a:pPr rtl="0"/>
            <a:endParaRPr lang="en-GB" dirty="0"/>
          </a:p>
          <a:p>
            <a:pPr rtl="0"/>
            <a:r>
              <a:rPr lang="en-GB" dirty="0"/>
              <a:t>Dress code for the evening</a:t>
            </a:r>
          </a:p>
          <a:p>
            <a:pPr rtl="0"/>
            <a:endParaRPr lang="en-GB" dirty="0"/>
          </a:p>
          <a:p>
            <a:pPr rtl="0"/>
            <a:r>
              <a:rPr lang="en-GB" dirty="0"/>
              <a:t>Opening and closing speeches written and rehearsed</a:t>
            </a:r>
          </a:p>
          <a:p>
            <a:pPr rtl="0"/>
            <a:endParaRPr lang="en-GB" dirty="0"/>
          </a:p>
          <a:p>
            <a:pPr rtl="0"/>
            <a:r>
              <a:rPr lang="en-GB" dirty="0"/>
              <a:t>Final pre-event meet with Lionel and Julia</a:t>
            </a:r>
          </a:p>
          <a:p>
            <a:pPr rtl="0"/>
            <a:endParaRPr lang="en-GB" dirty="0"/>
          </a:p>
          <a:p>
            <a:pPr rtl="0"/>
            <a:r>
              <a:rPr lang="en-GB" b="1" dirty="0"/>
              <a:t>Good luck. You have all done an amazing job. </a:t>
            </a:r>
            <a:r>
              <a:rPr lang="en-GB" b="1" dirty="0" err="1"/>
              <a:t>You’’smash</a:t>
            </a:r>
            <a:r>
              <a:rPr lang="en-GB" b="1" dirty="0"/>
              <a:t> it!</a:t>
            </a:r>
          </a:p>
          <a:p>
            <a:pPr rtl="0"/>
            <a:endParaRPr lang="en-GB" dirty="0"/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  <p:pic>
        <p:nvPicPr>
          <p:cNvPr id="8" name="Picture Placeholder 7" descr="Person harvesting lettuce from a garden">
            <a:extLst>
              <a:ext uri="{FF2B5EF4-FFF2-40B4-BE49-F238E27FC236}">
                <a16:creationId xmlns:a16="http://schemas.microsoft.com/office/drawing/2014/main" id="{71DAFD00-5660-EAA6-4DE3-83F373055A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2" r="32"/>
          <a:stretch>
            <a:fillRect/>
          </a:stretch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E3569-F451-360A-870F-C2F3992E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5D029-257A-C084-D723-B5E115AF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Business Network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97A5-63AE-CFF2-701C-13C0448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20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After the event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1481329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b="1" dirty="0"/>
              <a:t>Lionel and Julia to feedback</a:t>
            </a:r>
          </a:p>
          <a:p>
            <a:pPr rtl="0"/>
            <a:endParaRPr lang="en-GB" b="1" dirty="0"/>
          </a:p>
          <a:p>
            <a:pPr rtl="0"/>
            <a:r>
              <a:rPr lang="en-GB" b="1" dirty="0"/>
              <a:t>Thank you to all at Middlethorpe for the most amazing experience.</a:t>
            </a:r>
            <a:endParaRPr lang="en-GB" dirty="0"/>
          </a:p>
        </p:txBody>
      </p:sp>
      <p:pic>
        <p:nvPicPr>
          <p:cNvPr id="22" name="Picture Placeholder 21" descr="Person in black skirt and white shirt holding some dandelions">
            <a:extLst>
              <a:ext uri="{FF2B5EF4-FFF2-40B4-BE49-F238E27FC236}">
                <a16:creationId xmlns:a16="http://schemas.microsoft.com/office/drawing/2014/main" id="{07415596-3C86-E792-A622-F817DB08D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/>
        </p:blipFill>
        <p:spPr/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Business Network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pPr rtl="0"/>
              <a:t>12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E97E6-DCF1-4671-924B-0D8627CF8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3786038"/>
            <a:ext cx="1199323" cy="1594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9BD560-9CAF-49E2-941D-C8C32E9B0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698" y="3130689"/>
            <a:ext cx="2173298" cy="3023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78B1F3-79C4-473A-9A75-552C54BD9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9804" y="3786038"/>
            <a:ext cx="1199323" cy="1594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AA9AC-B35F-416B-8EBB-5636DC02D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3848" y="3315430"/>
            <a:ext cx="1783537" cy="13268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438E14-81DB-43E1-8E3F-D1D65F2E1C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3848" y="4827041"/>
            <a:ext cx="1777554" cy="13268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23B970-A579-4FEB-A513-CA58B1EB81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8109" y="3418335"/>
            <a:ext cx="2462121" cy="12239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C01F06-58E8-4194-A81C-1EB4136AB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5686" y="4953196"/>
            <a:ext cx="2514544" cy="10358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B4CBC6-ACBC-41BA-945B-76BD90F240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3061" y="407976"/>
            <a:ext cx="2819794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2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Introduction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Why are we doing this?</a:t>
            </a:r>
          </a:p>
          <a:p>
            <a:pPr rtl="0"/>
            <a:endParaRPr lang="en-GB" dirty="0"/>
          </a:p>
          <a:p>
            <a:pPr rtl="0"/>
            <a:r>
              <a:rPr lang="en-GB" dirty="0"/>
              <a:t>What will you do?</a:t>
            </a:r>
          </a:p>
          <a:p>
            <a:pPr rtl="0"/>
            <a:endParaRPr lang="en-GB" dirty="0"/>
          </a:p>
          <a:p>
            <a:pPr rtl="0"/>
            <a:r>
              <a:rPr lang="en-GB" dirty="0"/>
              <a:t>Why it is important that you are given the opportunity to be involved with this collaboration?</a:t>
            </a:r>
          </a:p>
        </p:txBody>
      </p:sp>
      <p:pic>
        <p:nvPicPr>
          <p:cNvPr id="22" name="Picture Placeholder 21" descr="Person in black skirt and white shirt holding some dandelions">
            <a:extLst>
              <a:ext uri="{FF2B5EF4-FFF2-40B4-BE49-F238E27FC236}">
                <a16:creationId xmlns:a16="http://schemas.microsoft.com/office/drawing/2014/main" id="{07415596-3C86-E792-A622-F817DB08D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/>
        </p:blipFill>
        <p:spPr/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Business Network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Meeting the team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b="1" dirty="0"/>
              <a:t>Lionel </a:t>
            </a:r>
            <a:r>
              <a:rPr lang="en-GB" b="1" dirty="0" err="1"/>
              <a:t>Chatard</a:t>
            </a:r>
            <a:r>
              <a:rPr lang="en-GB" b="1" dirty="0"/>
              <a:t> </a:t>
            </a:r>
            <a:r>
              <a:rPr lang="en-GB" dirty="0"/>
              <a:t>– Director and General Manager of Middlethorpe Hall </a:t>
            </a:r>
          </a:p>
          <a:p>
            <a:pPr rtl="0"/>
            <a:endParaRPr lang="en-GB" dirty="0"/>
          </a:p>
          <a:p>
            <a:pPr rtl="0"/>
            <a:r>
              <a:rPr lang="en-GB" b="1" dirty="0"/>
              <a:t>Julia Betteridge </a:t>
            </a:r>
            <a:r>
              <a:rPr lang="en-GB" dirty="0"/>
              <a:t>– Conference and Banqueting Co-ordinator</a:t>
            </a:r>
          </a:p>
          <a:p>
            <a:pPr rtl="0"/>
            <a:endParaRPr lang="en-GB" dirty="0"/>
          </a:p>
          <a:p>
            <a:pPr rtl="0"/>
            <a:endParaRPr lang="en-GB" dirty="0"/>
          </a:p>
          <a:p>
            <a:pPr rtl="0"/>
            <a:r>
              <a:rPr lang="en-GB" dirty="0"/>
              <a:t>Lionel and Julia will introduce themselves and explain what the project will involve for a logistical perspective</a:t>
            </a:r>
          </a:p>
        </p:txBody>
      </p:sp>
      <p:pic>
        <p:nvPicPr>
          <p:cNvPr id="22" name="Picture Placeholder 21" descr="Person in black skirt and white shirt holding some dandelions">
            <a:extLst>
              <a:ext uri="{FF2B5EF4-FFF2-40B4-BE49-F238E27FC236}">
                <a16:creationId xmlns:a16="http://schemas.microsoft.com/office/drawing/2014/main" id="{07415596-3C86-E792-A622-F817DB08D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" b="24"/>
          <a:stretch/>
        </p:blipFill>
        <p:spPr/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Business Network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79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timeline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July 2024</a:t>
            </a:r>
          </a:p>
          <a:p>
            <a:pPr lvl="1" rtl="0"/>
            <a:r>
              <a:rPr lang="en-GB" dirty="0"/>
              <a:t>In school launch</a:t>
            </a:r>
          </a:p>
          <a:p>
            <a:pPr rtl="0"/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SEPT 2024</a:t>
            </a:r>
          </a:p>
          <a:p>
            <a:pPr lvl="1" rtl="0"/>
            <a:r>
              <a:rPr lang="en-GB" dirty="0"/>
              <a:t>Meet the Middlethorpe Team and launch the finer details of the event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OCT 2024</a:t>
            </a:r>
          </a:p>
          <a:p>
            <a:pPr lvl="1" rtl="0"/>
            <a:r>
              <a:rPr lang="en-GB" dirty="0"/>
              <a:t>Weekly meetings to feedback details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FCA4FA2-1095-105E-5606-3D90E73136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NOV 2024</a:t>
            </a:r>
          </a:p>
          <a:p>
            <a:pPr lvl="1" rtl="0"/>
            <a:r>
              <a:rPr lang="en-GB" dirty="0"/>
              <a:t>Invites out and cold call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1694C6-64CB-2042-D079-8D98D610ED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December 2024</a:t>
            </a:r>
          </a:p>
          <a:p>
            <a:pPr lvl="1" rtl="0"/>
            <a:r>
              <a:rPr lang="en-GB" dirty="0"/>
              <a:t>Business Network Event takes place  at Middlethorpe Hall</a:t>
            </a:r>
          </a:p>
        </p:txBody>
      </p:sp>
    </p:spTree>
    <p:extLst>
      <p:ext uri="{BB962C8B-B14F-4D97-AF65-F5344CB8AC3E}">
        <p14:creationId xmlns:p14="http://schemas.microsoft.com/office/powerpoint/2010/main" val="32725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645BD6E-D504-0AAE-E7AB-615D9958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Plan for launch</a:t>
            </a:r>
          </a:p>
        </p:txBody>
      </p:sp>
      <p:graphicFrame>
        <p:nvGraphicFramePr>
          <p:cNvPr id="14" name="Content Placeholder 3" descr="Timeline Placeholder ">
            <a:extLst>
              <a:ext uri="{FF2B5EF4-FFF2-40B4-BE49-F238E27FC236}">
                <a16:creationId xmlns:a16="http://schemas.microsoft.com/office/drawing/2014/main" id="{8B282638-605F-AABF-CB34-2453951B1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092136"/>
              </p:ext>
            </p:extLst>
          </p:nvPr>
        </p:nvGraphicFramePr>
        <p:xfrm>
          <a:off x="576263" y="1901825"/>
          <a:ext cx="1051560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61112-1314-1F15-2239-5EFCF12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4406C-089C-C2FF-4CED-A1744760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Business Network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CC93-7672-B278-4A84-0AB0F722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13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"/>
            <a:ext cx="9144000" cy="1463418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Weekly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4819"/>
            <a:ext cx="9144000" cy="3507636"/>
          </a:xfrm>
        </p:spPr>
        <p:txBody>
          <a:bodyPr rtlCol="0">
            <a:normAutofit lnSpcReduction="10000"/>
          </a:bodyPr>
          <a:lstStyle>
            <a:defPPr>
              <a:defRPr lang="en-GB"/>
            </a:defPPr>
          </a:lstStyle>
          <a:p>
            <a:pPr rtl="0"/>
            <a:endParaRPr lang="en-GB" dirty="0"/>
          </a:p>
          <a:p>
            <a:pPr algn="l" rtl="0"/>
            <a:r>
              <a:rPr lang="en-GB" b="1" dirty="0"/>
              <a:t>Marketing</a:t>
            </a:r>
            <a:r>
              <a:rPr lang="en-GB" dirty="0"/>
              <a:t> –	guest list. Next steps.</a:t>
            </a:r>
          </a:p>
          <a:p>
            <a:pPr algn="l" rtl="0"/>
            <a:endParaRPr lang="en-GB" dirty="0"/>
          </a:p>
          <a:p>
            <a:pPr algn="l" rtl="0"/>
            <a:r>
              <a:rPr lang="en-GB" b="1" dirty="0"/>
              <a:t>Design</a:t>
            </a:r>
            <a:r>
              <a:rPr lang="en-GB" dirty="0"/>
              <a:t> – 	create invite based on criteria from Middlethorpe</a:t>
            </a:r>
          </a:p>
          <a:p>
            <a:pPr algn="l" rtl="0"/>
            <a:endParaRPr lang="en-GB" dirty="0"/>
          </a:p>
          <a:p>
            <a:pPr algn="l" rtl="0"/>
            <a:r>
              <a:rPr lang="en-GB" b="1" dirty="0"/>
              <a:t>Menu</a:t>
            </a:r>
            <a:r>
              <a:rPr lang="en-GB" dirty="0"/>
              <a:t> - 	feedback from kitchen team</a:t>
            </a:r>
          </a:p>
          <a:p>
            <a:pPr algn="l" rtl="0"/>
            <a:endParaRPr lang="en-GB" dirty="0"/>
          </a:p>
          <a:p>
            <a:pPr algn="l" rtl="0"/>
            <a:r>
              <a:rPr lang="en-GB" b="1" dirty="0"/>
              <a:t>Event night </a:t>
            </a:r>
            <a:r>
              <a:rPr lang="en-GB" dirty="0"/>
              <a:t>- 	roles?</a:t>
            </a:r>
          </a:p>
          <a:p>
            <a:pPr algn="l" rtl="0"/>
            <a:endParaRPr lang="en-GB" dirty="0"/>
          </a:p>
          <a:p>
            <a:pPr algn="l" rtl="0"/>
            <a:endParaRPr lang="en-GB" dirty="0"/>
          </a:p>
          <a:p>
            <a:pPr algn="l" rtl="0"/>
            <a:endParaRPr lang="en-GB" dirty="0"/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"/>
            <a:ext cx="9144000" cy="1463418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Weekly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4819"/>
            <a:ext cx="9144000" cy="3507636"/>
          </a:xfrm>
        </p:spPr>
        <p:txBody>
          <a:bodyPr rtlCol="0">
            <a:normAutofit lnSpcReduction="10000"/>
          </a:bodyPr>
          <a:lstStyle>
            <a:defPPr>
              <a:defRPr lang="en-GB"/>
            </a:defPPr>
          </a:lstStyle>
          <a:p>
            <a:pPr rtl="0"/>
            <a:endParaRPr lang="en-GB" dirty="0"/>
          </a:p>
          <a:p>
            <a:pPr algn="l" rtl="0"/>
            <a:r>
              <a:rPr lang="en-GB" b="1" dirty="0"/>
              <a:t>Marketing</a:t>
            </a:r>
            <a:r>
              <a:rPr lang="en-GB" dirty="0"/>
              <a:t> –	Phone calls/emails. Next steps.</a:t>
            </a:r>
          </a:p>
          <a:p>
            <a:pPr algn="l" rtl="0"/>
            <a:endParaRPr lang="en-GB" dirty="0"/>
          </a:p>
          <a:p>
            <a:pPr algn="l" rtl="0"/>
            <a:r>
              <a:rPr lang="en-GB" b="1" dirty="0"/>
              <a:t>Design</a:t>
            </a:r>
            <a:r>
              <a:rPr lang="en-GB" dirty="0"/>
              <a:t> – 	any tweaks following feedback from Middlethorpe? </a:t>
            </a:r>
          </a:p>
          <a:p>
            <a:pPr algn="l" rtl="0"/>
            <a:endParaRPr lang="en-GB" dirty="0"/>
          </a:p>
          <a:p>
            <a:pPr algn="l" rtl="0"/>
            <a:r>
              <a:rPr lang="en-GB" b="1" dirty="0"/>
              <a:t>Menu</a:t>
            </a:r>
            <a:r>
              <a:rPr lang="en-GB" dirty="0"/>
              <a:t> - 	feedback from kitchen team</a:t>
            </a:r>
          </a:p>
          <a:p>
            <a:pPr algn="l" rtl="0"/>
            <a:endParaRPr lang="en-GB" dirty="0"/>
          </a:p>
          <a:p>
            <a:pPr algn="l" rtl="0"/>
            <a:r>
              <a:rPr lang="en-GB" b="1" dirty="0"/>
              <a:t>Event night </a:t>
            </a:r>
            <a:r>
              <a:rPr lang="en-GB" dirty="0"/>
              <a:t>- 	create a list so Lionel can do job descriptions</a:t>
            </a:r>
          </a:p>
          <a:p>
            <a:pPr algn="l" rtl="0"/>
            <a:endParaRPr lang="en-GB" dirty="0"/>
          </a:p>
          <a:p>
            <a:pPr algn="l" rtl="0"/>
            <a:endParaRPr lang="en-GB" dirty="0"/>
          </a:p>
          <a:p>
            <a:pPr algn="l" rtl="0"/>
            <a:endParaRPr lang="en-GB" dirty="0"/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31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B18E58-44D4-4CCA-BEBD-39865C8A1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05" y="786809"/>
            <a:ext cx="3802912" cy="5284381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chemeClr val="tx1"/>
                </a:solidFill>
              </a:rPr>
              <a:t>Great work!</a:t>
            </a:r>
          </a:p>
          <a:p>
            <a:endParaRPr lang="en-GB" dirty="0"/>
          </a:p>
          <a:p>
            <a:r>
              <a:rPr lang="en-GB" b="1" dirty="0">
                <a:solidFill>
                  <a:schemeClr val="tx1"/>
                </a:solidFill>
              </a:rPr>
              <a:t>Invite has been converted to a jpeg and has been emailed out to all on your guest list. Middlethorpe are taking all RSVPs for you.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They have requested you target some specific people. See me for list and contact details.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5D2A6-9AE3-4B8C-9595-4AE522FDE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140" y="1037482"/>
            <a:ext cx="6779748" cy="47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2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"/>
            <a:ext cx="9144000" cy="1463418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Weekly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4819"/>
            <a:ext cx="9144000" cy="3507636"/>
          </a:xfrm>
        </p:spPr>
        <p:txBody>
          <a:bodyPr rtlCol="0">
            <a:normAutofit fontScale="85000" lnSpcReduction="20000"/>
          </a:bodyPr>
          <a:lstStyle>
            <a:defPPr>
              <a:defRPr lang="en-GB"/>
            </a:defPPr>
          </a:lstStyle>
          <a:p>
            <a:pPr rtl="0"/>
            <a:endParaRPr lang="en-GB" dirty="0"/>
          </a:p>
          <a:p>
            <a:pPr algn="l" rtl="0"/>
            <a:r>
              <a:rPr lang="en-GB" b="1" dirty="0"/>
              <a:t>Marketing</a:t>
            </a:r>
            <a:r>
              <a:rPr lang="en-GB" dirty="0"/>
              <a:t> –	Guest list to create for sign in at the event.</a:t>
            </a:r>
          </a:p>
          <a:p>
            <a:pPr algn="l" rtl="0"/>
            <a:endParaRPr lang="en-GB" dirty="0"/>
          </a:p>
          <a:p>
            <a:pPr algn="l" rtl="0"/>
            <a:r>
              <a:rPr lang="en-GB" b="1" dirty="0"/>
              <a:t>Design</a:t>
            </a:r>
            <a:r>
              <a:rPr lang="en-GB" dirty="0"/>
              <a:t> – 	move on to room design/set up. Speak to Lionel about how to 			set up the room for the event</a:t>
            </a:r>
          </a:p>
          <a:p>
            <a:pPr algn="l" rtl="0"/>
            <a:endParaRPr lang="en-GB" dirty="0"/>
          </a:p>
          <a:p>
            <a:pPr algn="l" rtl="0"/>
            <a:r>
              <a:rPr lang="en-GB" b="1" dirty="0"/>
              <a:t>Menu</a:t>
            </a:r>
            <a:r>
              <a:rPr lang="en-GB" dirty="0"/>
              <a:t> - 		kitchen are cooking everything on the morning. We are 			assembling on the afternoon. Collect aprons from DT</a:t>
            </a:r>
          </a:p>
          <a:p>
            <a:pPr algn="l" rtl="0"/>
            <a:endParaRPr lang="en-GB" dirty="0"/>
          </a:p>
          <a:p>
            <a:pPr algn="l" rtl="0"/>
            <a:r>
              <a:rPr lang="en-GB" b="1" dirty="0"/>
              <a:t>Event night </a:t>
            </a:r>
            <a:r>
              <a:rPr lang="en-GB" dirty="0"/>
              <a:t>- 	who is meeting and greeting. 2 speakers to introduce and close the 		event.</a:t>
            </a:r>
          </a:p>
          <a:p>
            <a:pPr algn="l" rtl="0"/>
            <a:endParaRPr lang="en-GB" dirty="0"/>
          </a:p>
          <a:p>
            <a:pPr algn="l" rtl="0"/>
            <a:endParaRPr lang="en-GB" dirty="0"/>
          </a:p>
          <a:p>
            <a:pPr algn="l" rtl="0"/>
            <a:endParaRPr lang="en-GB" dirty="0"/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171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823_TF11964407_Win32" id="{B93CAFD1-3682-48B9-AB4D-B17AE97EAEF6}" vid="{42E63F67-4AC8-49A2-8D09-A38E4C6451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{804810E8-3CB0-4759-908C-C7300D0FABDB}tf11964407_win32</Template>
  <TotalTime>601</TotalTime>
  <Words>590</Words>
  <Application>Microsoft Office PowerPoint</Application>
  <PresentationFormat>Widescreen</PresentationFormat>
  <Paragraphs>127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Gill Sans Nova</vt:lpstr>
      <vt:lpstr>Gill Sans Nova Light</vt:lpstr>
      <vt:lpstr>Sagona Book</vt:lpstr>
      <vt:lpstr>Office Theme</vt:lpstr>
      <vt:lpstr>Business Networking Event</vt:lpstr>
      <vt:lpstr>Introduction</vt:lpstr>
      <vt:lpstr>Meeting the team</vt:lpstr>
      <vt:lpstr>timeline</vt:lpstr>
      <vt:lpstr>Plan for launch</vt:lpstr>
      <vt:lpstr>Weekly update </vt:lpstr>
      <vt:lpstr>Weekly update </vt:lpstr>
      <vt:lpstr>PowerPoint Presentation</vt:lpstr>
      <vt:lpstr>Weekly update </vt:lpstr>
      <vt:lpstr>Apologies</vt:lpstr>
      <vt:lpstr>Checklist</vt:lpstr>
      <vt:lpstr>After the event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Networking Event</dc:title>
  <dc:creator>Sarah Watts</dc:creator>
  <cp:lastModifiedBy>Laura Johnson</cp:lastModifiedBy>
  <cp:revision>9</cp:revision>
  <dcterms:created xsi:type="dcterms:W3CDTF">2025-01-21T07:32:38Z</dcterms:created>
  <dcterms:modified xsi:type="dcterms:W3CDTF">2025-01-23T15:30:00Z</dcterms:modified>
</cp:coreProperties>
</file>