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50" r:id="rId2"/>
    <p:sldId id="385" r:id="rId3"/>
    <p:sldId id="382" r:id="rId4"/>
    <p:sldId id="386" r:id="rId5"/>
    <p:sldId id="383" r:id="rId6"/>
    <p:sldId id="387" r:id="rId7"/>
    <p:sldId id="381" r:id="rId8"/>
    <p:sldId id="388" r:id="rId9"/>
    <p:sldId id="384" r:id="rId10"/>
    <p:sldId id="389" r:id="rId11"/>
    <p:sldId id="377" r:id="rId12"/>
    <p:sldId id="390" r:id="rId13"/>
    <p:sldId id="380" r:id="rId14"/>
    <p:sldId id="3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6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050D3-C751-478D-90C9-8FF571DD9AB1}" type="datetimeFigureOut">
              <a:rPr lang="en-GB" smtClean="0"/>
              <a:t>12/08/2024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50A14-D104-4235-B526-C696A567B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33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58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80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41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3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166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1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64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09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6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463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70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30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97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0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30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F88F5F63-8808-4375-85CE-D0FAFA3BBE65}" type="datetime3">
              <a:rPr lang="en-GB" noProof="0" smtClean="0">
                <a:latin typeface="+mn-lt"/>
              </a:rPr>
              <a:t>12 August,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7185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6D17C7AE-DC41-4D6E-8CE7-A0296D62536F}" type="datetime3">
              <a:rPr lang="en-GB" noProof="0" smtClean="0">
                <a:latin typeface="+mn-lt"/>
              </a:rPr>
              <a:t>12 August,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29957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>
          <p15:clr>
            <a:srgbClr val="FBAE40"/>
          </p15:clr>
        </p15:guide>
        <p15:guide id="4" pos="516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>
          <p15:clr>
            <a:srgbClr val="FBAE40"/>
          </p15:clr>
        </p15:guide>
        <p15:guide id="11" pos="2880">
          <p15:clr>
            <a:srgbClr val="FBAE40"/>
          </p15:clr>
        </p15:guide>
        <p15:guide id="12" orient="horz" pos="17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0971D3F5-C297-4F98-9679-48877DEF0EC7}" type="datetime3">
              <a:rPr lang="en-GB" noProof="0" smtClean="0">
                <a:latin typeface="+mn-lt"/>
              </a:rPr>
              <a:t>12 August, 2024</a:t>
            </a:fld>
            <a:endParaRPr lang="en-GB" noProof="0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1898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6985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76C5F-BE3B-485F-9AB8-83D395C4A5E4}" type="datetimeFigureOut">
              <a:rPr lang="en-GB" smtClean="0"/>
              <a:t>12/08/2024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44F3-3EC0-41DC-8468-0360E9AC0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2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C02CDA83-4160-4EEB-AD7D-1C57C21837F3}" type="datetime3">
              <a:rPr lang="en-GB" noProof="0" smtClean="0">
                <a:latin typeface="+mn-lt"/>
              </a:rPr>
              <a:t>12 August,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958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94200668-9301-4F8B-89F3-A4E2AEA80049}" type="datetime3">
              <a:rPr lang="en-GB" noProof="0" smtClean="0">
                <a:latin typeface="+mn-lt"/>
              </a:rPr>
              <a:t>12 August,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32641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3261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icon to add chart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029ECAD1-3047-43DC-81B7-231597E81F19}" type="datetime3">
              <a:rPr lang="en-GB" noProof="0" smtClean="0">
                <a:latin typeface="+mn-lt"/>
              </a:rPr>
              <a:t>12 August, 2024</a:t>
            </a:fld>
            <a:endParaRPr lang="en-GB" noProof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n-GB" noProof="0"/>
              <a:t>Annual Review</a:t>
            </a:r>
            <a:endParaRPr lang="en-GB" b="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350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en-GB" noProof="0"/>
              <a:t>Click icon to add table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1E6A16EE-7FBD-4E62-A186-69A1E1C8758D}" type="datetime3">
              <a:rPr lang="en-GB" noProof="0" smtClean="0">
                <a:latin typeface="+mn-lt"/>
              </a:rPr>
              <a:t>12 August, 2024</a:t>
            </a:fld>
            <a:endParaRPr lang="en-GB" noProof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n-GB" noProof="0"/>
              <a:t>Annual Review</a:t>
            </a:r>
            <a:endParaRPr lang="en-GB" b="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2374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20000" b="1" noProof="0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0940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D21FA074-9295-430E-9633-F682F8C96958}" type="datetime3">
              <a:rPr lang="en-GB" noProof="0" smtClean="0">
                <a:latin typeface="+mn-lt"/>
              </a:rPr>
              <a:t>12 August,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5817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4008">
          <p15:clr>
            <a:srgbClr val="FBAE40"/>
          </p15:clr>
        </p15:guide>
        <p15:guide id="5" pos="1944">
          <p15:clr>
            <a:srgbClr val="FBAE40"/>
          </p15:clr>
        </p15:guide>
        <p15:guide id="6" pos="3648">
          <p15:clr>
            <a:srgbClr val="FBAE40"/>
          </p15:clr>
        </p15:guide>
        <p15:guide id="7" orient="horz" pos="1392">
          <p15:clr>
            <a:srgbClr val="FBAE40"/>
          </p15:clr>
        </p15:guide>
        <p15:guide id="8" orient="horz" pos="552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pos="5352">
          <p15:clr>
            <a:srgbClr val="FBAE40"/>
          </p15:clr>
        </p15:guide>
        <p15:guide id="11" pos="5736">
          <p15:clr>
            <a:srgbClr val="FBAE40"/>
          </p15:clr>
        </p15:guide>
        <p15:guide id="12" orient="horz" pos="2904">
          <p15:clr>
            <a:srgbClr val="FBAE40"/>
          </p15:clr>
        </p15:guide>
        <p15:guide id="13" orient="horz" pos="16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D33AD83D-9671-4762-AF03-9C719A9CD695}" type="datetime3">
              <a:rPr lang="en-GB" noProof="0" smtClean="0">
                <a:latin typeface="+mn-lt"/>
              </a:rPr>
              <a:t>12 August, 2024</a:t>
            </a:fld>
            <a:endParaRPr lang="en-GB" noProof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en-GB" noProof="0"/>
              <a:t>Annual Review</a:t>
            </a:r>
            <a:endParaRPr lang="en-GB" b="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2690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8AC5E797-DDC7-4716-ABC9-2C172A510C23}" type="datetime3">
              <a:rPr lang="en-GB" noProof="0" smtClean="0">
                <a:latin typeface="+mn-lt"/>
              </a:rPr>
              <a:t>12 August, 2024</a:t>
            </a:fld>
            <a:endParaRPr lang="en-GB" noProof="0">
              <a:latin typeface="+mn-lt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Annual Review</a:t>
            </a:r>
            <a:endParaRPr lang="en-GB" b="0" noProof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2426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95854C4-2564-0023-96C0-0168F8D75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7865" b="7865"/>
          <a:stretch/>
        </p:blipFill>
        <p:spPr>
          <a:xfrm flipV="1">
            <a:off x="0" y="10"/>
            <a:ext cx="12192000" cy="68579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39" y="2013615"/>
            <a:ext cx="11376661" cy="3013680"/>
          </a:xfrm>
        </p:spPr>
        <p:txBody>
          <a:bodyPr rtlCol="0"/>
          <a:lstStyle/>
          <a:p>
            <a:pPr algn="ctr" rtl="0"/>
            <a:r>
              <a:rPr lang="en-GB" sz="2500" b="1" dirty="0">
                <a:latin typeface="Helvetica" panose="020B0604020202020204" pitchFamily="34" charset="0"/>
                <a:cs typeface="Helvetica" panose="020B0604020202020204" pitchFamily="34" charset="0"/>
              </a:rPr>
              <a:t>Guess the Garnish!</a:t>
            </a:r>
          </a:p>
          <a:p>
            <a:pPr algn="ctr" rtl="0"/>
            <a:r>
              <a:rPr lang="en-GB" b="1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Facilitator notes </a:t>
            </a:r>
            <a:r>
              <a:rPr lang="en-GB" b="1" i="1" dirty="0">
                <a:solidFill>
                  <a:srgbClr val="193E4D"/>
                </a:solidFill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(edit the presentation &amp; delete this slide before presenting in class):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is a short resource which ambassadors can use when delivering a talk or workshop in a school, to a Food Tech / Practical Cookery class.  It is meant as a ‘warm up’ exercise and to get the class interacting with the speaker.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activity could last 10-15mins depending on the audience engagement.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can </a:t>
            </a:r>
            <a:r>
              <a:rPr lang="en-GB" b="1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edit these slides to have your own restaurant </a:t>
            </a:r>
            <a:r>
              <a:rPr lang="en-GB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 Chef’s presentation pictures / guides for presentation.  We have added animation so that the answers show up, once you press ‘next’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Bring some hotel pens (or another prize) with you for the winning pair!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GB" dirty="0">
              <a:solidFill>
                <a:srgbClr val="193E4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 descr="A black background with blue text">
            <a:extLst>
              <a:ext uri="{FF2B5EF4-FFF2-40B4-BE49-F238E27FC236}">
                <a16:creationId xmlns:a16="http://schemas.microsoft.com/office/drawing/2014/main" id="{D60D6EFE-662A-15EA-3D6F-9DEC8ECFB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624839" y="429794"/>
            <a:ext cx="4008121" cy="1218739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C4F39B2-90C2-B941-A3F7-6B29E9C442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44385"/>
            <a:ext cx="12192000" cy="201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DF463-4EB9-80F2-5BA0-6B525E2FA0FB}"/>
              </a:ext>
            </a:extLst>
          </p:cNvPr>
          <p:cNvSpPr txBox="1"/>
          <p:nvPr/>
        </p:nvSpPr>
        <p:spPr>
          <a:xfrm>
            <a:off x="6096000" y="1676400"/>
            <a:ext cx="54711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answer is: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77C07-FCF2-86EF-E708-3E554BA0EA78}"/>
              </a:ext>
            </a:extLst>
          </p:cNvPr>
          <p:cNvSpPr txBox="1"/>
          <p:nvPr/>
        </p:nvSpPr>
        <p:spPr>
          <a:xfrm>
            <a:off x="6416043" y="3155937"/>
            <a:ext cx="4678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Caramelised onion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Peppercorn sauce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Rocket leaf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  <p:pic>
        <p:nvPicPr>
          <p:cNvPr id="4" name="Picture 3" descr="A sandwich with greens on a plate&#10;&#10;Description automatically generated">
            <a:extLst>
              <a:ext uri="{FF2B5EF4-FFF2-40B4-BE49-F238E27FC236}">
                <a16:creationId xmlns:a16="http://schemas.microsoft.com/office/drawing/2014/main" id="{0E0C1AE9-F900-2678-F8AD-7C5C4EFFF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4717" y="912495"/>
            <a:ext cx="6710184" cy="5033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86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pic>
        <p:nvPicPr>
          <p:cNvPr id="2" name="Picture 1" descr="A plate of food on a table&#10;&#10;Description automatically generated">
            <a:extLst>
              <a:ext uri="{FF2B5EF4-FFF2-40B4-BE49-F238E27FC236}">
                <a16:creationId xmlns:a16="http://schemas.microsoft.com/office/drawing/2014/main" id="{B69FF3EF-76C4-5355-9107-301A31168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4943" y="912793"/>
            <a:ext cx="6709390" cy="50324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DF463-4EB9-80F2-5BA0-6B525E2FA0FB}"/>
              </a:ext>
            </a:extLst>
          </p:cNvPr>
          <p:cNvSpPr txBox="1"/>
          <p:nvPr/>
        </p:nvSpPr>
        <p:spPr>
          <a:xfrm>
            <a:off x="6096000" y="1676400"/>
            <a:ext cx="54711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you guess the 4 garnishes used here with the beef skewer?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4C69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</p:spTree>
    <p:extLst>
      <p:ext uri="{BB962C8B-B14F-4D97-AF65-F5344CB8AC3E}">
        <p14:creationId xmlns:p14="http://schemas.microsoft.com/office/powerpoint/2010/main" val="129271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pic>
        <p:nvPicPr>
          <p:cNvPr id="2" name="Picture 1" descr="A plate of food on a table&#10;&#10;Description automatically generated">
            <a:extLst>
              <a:ext uri="{FF2B5EF4-FFF2-40B4-BE49-F238E27FC236}">
                <a16:creationId xmlns:a16="http://schemas.microsoft.com/office/drawing/2014/main" id="{B69FF3EF-76C4-5355-9107-301A31168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4943" y="912793"/>
            <a:ext cx="6709390" cy="50324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DF463-4EB9-80F2-5BA0-6B525E2FA0FB}"/>
              </a:ext>
            </a:extLst>
          </p:cNvPr>
          <p:cNvSpPr txBox="1"/>
          <p:nvPr/>
        </p:nvSpPr>
        <p:spPr>
          <a:xfrm>
            <a:off x="6096000" y="1676400"/>
            <a:ext cx="54711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answer is: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77C07-FCF2-86EF-E708-3E554BA0EA78}"/>
              </a:ext>
            </a:extLst>
          </p:cNvPr>
          <p:cNvSpPr txBox="1"/>
          <p:nvPr/>
        </p:nvSpPr>
        <p:spPr>
          <a:xfrm>
            <a:off x="6416043" y="3155937"/>
            <a:ext cx="46786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Mexican rice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Tomato and shallot salsa with chopped coriander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Avocado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Micro coriander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</p:spTree>
    <p:extLst>
      <p:ext uri="{BB962C8B-B14F-4D97-AF65-F5344CB8AC3E}">
        <p14:creationId xmlns:p14="http://schemas.microsoft.com/office/powerpoint/2010/main" val="1891711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32CF9-00D3-12DC-5077-9E812B9F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0040" y="2182307"/>
            <a:ext cx="9759637" cy="3153264"/>
          </a:xfrm>
        </p:spPr>
        <p:txBody>
          <a:bodyPr rtlCol="0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500" b="1" dirty="0">
                <a:solidFill>
                  <a:schemeClr val="tx2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Who got the closest to 14 points?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800" b="1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500" b="1" dirty="0">
                <a:solidFill>
                  <a:schemeClr val="tx2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Well done to our winning pair!</a:t>
            </a:r>
          </a:p>
        </p:txBody>
      </p:sp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506552E-FC40-9524-3132-782293538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44385"/>
            <a:ext cx="12192000" cy="201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7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95854C4-2564-0023-96C0-0168F8D75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7865" b="7865"/>
          <a:stretch/>
        </p:blipFill>
        <p:spPr>
          <a:xfrm flipV="1">
            <a:off x="0" y="10"/>
            <a:ext cx="12192000" cy="68579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65237" y="2283561"/>
            <a:ext cx="8071243" cy="1864157"/>
          </a:xfrm>
        </p:spPr>
        <p:txBody>
          <a:bodyPr rtlCol="0"/>
          <a:lstStyle/>
          <a:p>
            <a:pPr algn="ctr" rtl="0"/>
            <a:endParaRPr lang="en-GB" sz="35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rtl="0"/>
            <a:r>
              <a:rPr lang="en-GB" sz="3500" b="1" dirty="0">
                <a:latin typeface="Helvetica" panose="020B0604020202020204" pitchFamily="34" charset="0"/>
                <a:cs typeface="Helvetica" panose="020B0604020202020204" pitchFamily="34" charset="0"/>
              </a:rPr>
              <a:t>Any questions?</a:t>
            </a:r>
            <a:endParaRPr lang="en-GB" sz="3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 descr="A black background with blue text">
            <a:extLst>
              <a:ext uri="{FF2B5EF4-FFF2-40B4-BE49-F238E27FC236}">
                <a16:creationId xmlns:a16="http://schemas.microsoft.com/office/drawing/2014/main" id="{D60D6EFE-662A-15EA-3D6F-9DEC8ECFB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624839" y="429795"/>
            <a:ext cx="3627121" cy="1102890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C4F39B2-90C2-B941-A3F7-6B29E9C442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44385"/>
            <a:ext cx="12192000" cy="201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5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95854C4-2564-0023-96C0-0168F8D75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7865" b="7865"/>
          <a:stretch/>
        </p:blipFill>
        <p:spPr>
          <a:xfrm flipV="1">
            <a:off x="0" y="10"/>
            <a:ext cx="12192000" cy="68579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39" y="2329099"/>
            <a:ext cx="11376661" cy="2804876"/>
          </a:xfrm>
        </p:spPr>
        <p:txBody>
          <a:bodyPr rtlCol="0"/>
          <a:lstStyle/>
          <a:p>
            <a:pPr algn="ctr" rtl="0"/>
            <a:r>
              <a:rPr lang="en-GB" sz="3000" b="1" dirty="0">
                <a:latin typeface="Helvetica" panose="020B0604020202020204" pitchFamily="34" charset="0"/>
                <a:cs typeface="Helvetica" panose="020B0604020202020204" pitchFamily="34" charset="0"/>
              </a:rPr>
              <a:t>Guess the Garnish!</a:t>
            </a:r>
          </a:p>
          <a:p>
            <a:pPr algn="ctr" rtl="0"/>
            <a:endParaRPr lang="en-GB" sz="2500" b="1" dirty="0">
              <a:solidFill>
                <a:srgbClr val="193E4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 rtl="0">
              <a:buFont typeface="+mj-lt"/>
              <a:buAutoNum type="arabicPeriod"/>
            </a:pPr>
            <a:r>
              <a:rPr lang="en-GB" sz="2500" b="1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Get into pairs and grab a piece of paper</a:t>
            </a:r>
          </a:p>
          <a:p>
            <a:pPr marL="457200" indent="-457200" rtl="0">
              <a:buFont typeface="+mj-lt"/>
              <a:buAutoNum type="arabicPeriod"/>
            </a:pPr>
            <a:r>
              <a:rPr lang="en-GB" sz="2500" b="1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are going to guess what garnish is used on the next 5 slides</a:t>
            </a:r>
          </a:p>
          <a:p>
            <a:pPr marL="457200" indent="-457200" rtl="0">
              <a:buFont typeface="+mj-lt"/>
              <a:buAutoNum type="arabicPeriod"/>
            </a:pPr>
            <a:r>
              <a:rPr lang="en-GB" sz="2500" b="1" dirty="0">
                <a:solidFill>
                  <a:srgbClr val="193E4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Winning pair gets a special treat!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GB" dirty="0">
              <a:solidFill>
                <a:srgbClr val="193E4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 descr="A black background with blue text">
            <a:extLst>
              <a:ext uri="{FF2B5EF4-FFF2-40B4-BE49-F238E27FC236}">
                <a16:creationId xmlns:a16="http://schemas.microsoft.com/office/drawing/2014/main" id="{D60D6EFE-662A-15EA-3D6F-9DEC8ECFB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624839" y="429794"/>
            <a:ext cx="5208781" cy="1583821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C4F39B2-90C2-B941-A3F7-6B29E9C442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44385"/>
            <a:ext cx="12192000" cy="201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9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DF463-4EB9-80F2-5BA0-6B525E2FA0FB}"/>
              </a:ext>
            </a:extLst>
          </p:cNvPr>
          <p:cNvSpPr txBox="1"/>
          <p:nvPr/>
        </p:nvSpPr>
        <p:spPr>
          <a:xfrm>
            <a:off x="6096000" y="1676400"/>
            <a:ext cx="54711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Can you guess the garnish used on the ‘Flamenco eggs’?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  <p:pic>
        <p:nvPicPr>
          <p:cNvPr id="2" name="Picture 1" descr="A bowl of food on a napkin&#10;&#10;Description automatically generated">
            <a:extLst>
              <a:ext uri="{FF2B5EF4-FFF2-40B4-BE49-F238E27FC236}">
                <a16:creationId xmlns:a16="http://schemas.microsoft.com/office/drawing/2014/main" id="{6B15D952-7922-AB1C-E7C5-71078FF094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2865" r="11179"/>
          <a:stretch/>
        </p:blipFill>
        <p:spPr bwMode="auto">
          <a:xfrm rot="5400000">
            <a:off x="242795" y="595195"/>
            <a:ext cx="5398714" cy="5667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71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DF463-4EB9-80F2-5BA0-6B525E2FA0FB}"/>
              </a:ext>
            </a:extLst>
          </p:cNvPr>
          <p:cNvSpPr txBox="1"/>
          <p:nvPr/>
        </p:nvSpPr>
        <p:spPr>
          <a:xfrm>
            <a:off x="6096000" y="1676400"/>
            <a:ext cx="54711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answer is: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77C07-FCF2-86EF-E708-3E554BA0EA78}"/>
              </a:ext>
            </a:extLst>
          </p:cNvPr>
          <p:cNvSpPr txBox="1"/>
          <p:nvPr/>
        </p:nvSpPr>
        <p:spPr>
          <a:xfrm>
            <a:off x="6416043" y="3155937"/>
            <a:ext cx="4678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Micro parsley only!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  <p:pic>
        <p:nvPicPr>
          <p:cNvPr id="2" name="Picture 1" descr="A bowl of food on a napkin&#10;&#10;Description automatically generated">
            <a:extLst>
              <a:ext uri="{FF2B5EF4-FFF2-40B4-BE49-F238E27FC236}">
                <a16:creationId xmlns:a16="http://schemas.microsoft.com/office/drawing/2014/main" id="{6B15D952-7922-AB1C-E7C5-71078FF094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2865" r="11179"/>
          <a:stretch/>
        </p:blipFill>
        <p:spPr bwMode="auto">
          <a:xfrm rot="5400000">
            <a:off x="242795" y="595195"/>
            <a:ext cx="5398714" cy="5667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67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DF463-4EB9-80F2-5BA0-6B525E2FA0FB}"/>
              </a:ext>
            </a:extLst>
          </p:cNvPr>
          <p:cNvSpPr txBox="1"/>
          <p:nvPr/>
        </p:nvSpPr>
        <p:spPr>
          <a:xfrm>
            <a:off x="6379845" y="1885940"/>
            <a:ext cx="54711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Can you guess the 3 garnishes used here on the ‘pork belly bites’?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  <p:pic>
        <p:nvPicPr>
          <p:cNvPr id="2" name="Picture 1" descr="A plate of food on a table&#10;&#10;Description automatically generated">
            <a:extLst>
              <a:ext uri="{FF2B5EF4-FFF2-40B4-BE49-F238E27FC236}">
                <a16:creationId xmlns:a16="http://schemas.microsoft.com/office/drawing/2014/main" id="{893CBC6E-7E16-A794-2A21-2B4DFD546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5702" r="13944"/>
          <a:stretch/>
        </p:blipFill>
        <p:spPr bwMode="auto">
          <a:xfrm rot="5400000">
            <a:off x="368799" y="689113"/>
            <a:ext cx="5613397" cy="5809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78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77C07-FCF2-86EF-E708-3E554BA0EA78}"/>
              </a:ext>
            </a:extLst>
          </p:cNvPr>
          <p:cNvSpPr txBox="1"/>
          <p:nvPr/>
        </p:nvSpPr>
        <p:spPr>
          <a:xfrm>
            <a:off x="6416043" y="3155937"/>
            <a:ext cx="4678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Sesame seeds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Red sliced chilli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Spring onion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  <p:pic>
        <p:nvPicPr>
          <p:cNvPr id="2" name="Picture 1" descr="A plate of food on a table&#10;&#10;Description automatically generated">
            <a:extLst>
              <a:ext uri="{FF2B5EF4-FFF2-40B4-BE49-F238E27FC236}">
                <a16:creationId xmlns:a16="http://schemas.microsoft.com/office/drawing/2014/main" id="{893CBC6E-7E16-A794-2A21-2B4DFD546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5702" r="13944"/>
          <a:stretch/>
        </p:blipFill>
        <p:spPr bwMode="auto">
          <a:xfrm rot="5400000">
            <a:off x="368799" y="689113"/>
            <a:ext cx="5613397" cy="5809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ADF52-E764-B119-09E0-220A5CAD5B9C}"/>
              </a:ext>
            </a:extLst>
          </p:cNvPr>
          <p:cNvSpPr txBox="1"/>
          <p:nvPr/>
        </p:nvSpPr>
        <p:spPr>
          <a:xfrm>
            <a:off x="6309360" y="2017341"/>
            <a:ext cx="54711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answer is:</a:t>
            </a:r>
          </a:p>
        </p:txBody>
      </p:sp>
    </p:spTree>
    <p:extLst>
      <p:ext uri="{BB962C8B-B14F-4D97-AF65-F5344CB8AC3E}">
        <p14:creationId xmlns:p14="http://schemas.microsoft.com/office/powerpoint/2010/main" val="1508698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DF463-4EB9-80F2-5BA0-6B525E2FA0FB}"/>
              </a:ext>
            </a:extLst>
          </p:cNvPr>
          <p:cNvSpPr txBox="1"/>
          <p:nvPr/>
        </p:nvSpPr>
        <p:spPr>
          <a:xfrm>
            <a:off x="6096000" y="1676400"/>
            <a:ext cx="54711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Can you guess the 3 garnishes used here on the broccoli salad?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E1A6FA-BBFA-AF86-83D4-A0D218BF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/>
          <a:stretch/>
        </p:blipFill>
        <p:spPr bwMode="auto">
          <a:xfrm>
            <a:off x="158073" y="503515"/>
            <a:ext cx="5724568" cy="585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03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DF463-4EB9-80F2-5BA0-6B525E2FA0FB}"/>
              </a:ext>
            </a:extLst>
          </p:cNvPr>
          <p:cNvSpPr txBox="1"/>
          <p:nvPr/>
        </p:nvSpPr>
        <p:spPr>
          <a:xfrm>
            <a:off x="6211614" y="2065283"/>
            <a:ext cx="54711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answer is: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77C07-FCF2-86EF-E708-3E554BA0EA78}"/>
              </a:ext>
            </a:extLst>
          </p:cNvPr>
          <p:cNvSpPr txBox="1"/>
          <p:nvPr/>
        </p:nvSpPr>
        <p:spPr>
          <a:xfrm>
            <a:off x="6416043" y="3155937"/>
            <a:ext cx="4678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Olives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Pomegranate molasses dressing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Poppy seeds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E1A6FA-BBFA-AF86-83D4-A0D218BF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/>
          <a:stretch/>
        </p:blipFill>
        <p:spPr bwMode="auto">
          <a:xfrm>
            <a:off x="158073" y="503515"/>
            <a:ext cx="5724568" cy="585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31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">
            <a:extLst>
              <a:ext uri="{FF2B5EF4-FFF2-40B4-BE49-F238E27FC236}">
                <a16:creationId xmlns:a16="http://schemas.microsoft.com/office/drawing/2014/main" id="{D5CD1DC4-46B3-502F-4213-A0765395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r="-1247" b="28343"/>
          <a:stretch/>
        </p:blipFill>
        <p:spPr>
          <a:xfrm>
            <a:off x="9864090" y="340716"/>
            <a:ext cx="2057400" cy="625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DF463-4EB9-80F2-5BA0-6B525E2FA0FB}"/>
              </a:ext>
            </a:extLst>
          </p:cNvPr>
          <p:cNvSpPr txBox="1"/>
          <p:nvPr/>
        </p:nvSpPr>
        <p:spPr>
          <a:xfrm>
            <a:off x="6096000" y="1676400"/>
            <a:ext cx="54711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Can you guess the 3 garnishes used here on the steak sandwich?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B0786-1D04-CD9B-6CA6-E5C4D541AA6A}"/>
              </a:ext>
            </a:extLst>
          </p:cNvPr>
          <p:cNvSpPr txBox="1"/>
          <p:nvPr/>
        </p:nvSpPr>
        <p:spPr>
          <a:xfrm>
            <a:off x="6309360" y="54864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C697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One point for every correctly identified garnish!</a:t>
            </a:r>
          </a:p>
        </p:txBody>
      </p:sp>
      <p:pic>
        <p:nvPicPr>
          <p:cNvPr id="4" name="Picture 3" descr="A sandwich with greens on a plate&#10;&#10;Description automatically generated">
            <a:extLst>
              <a:ext uri="{FF2B5EF4-FFF2-40B4-BE49-F238E27FC236}">
                <a16:creationId xmlns:a16="http://schemas.microsoft.com/office/drawing/2014/main" id="{0E0C1AE9-F900-2678-F8AD-7C5C4EFFF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4717" y="912495"/>
            <a:ext cx="6710184" cy="5033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34601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431_TF78853419_Win32.potx" id="{4B078287-5F8B-4412-8B56-22BABE512007}" vid="{40D3F4AB-D386-4158-AD50-2BEE84BA26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397</Words>
  <Application>Microsoft Office PowerPoint</Application>
  <PresentationFormat>Widescreen</PresentationFormat>
  <Paragraphs>64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Franklin Gothic Book</vt:lpstr>
      <vt:lpstr>Franklin Gothic Demi</vt:lpstr>
      <vt:lpstr>Helvetica</vt:lpstr>
      <vt:lpstr>Wingdings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Johnson</dc:creator>
  <cp:lastModifiedBy>Laura Johnson</cp:lastModifiedBy>
  <cp:revision>5</cp:revision>
  <dcterms:created xsi:type="dcterms:W3CDTF">2024-08-12T15:56:01Z</dcterms:created>
  <dcterms:modified xsi:type="dcterms:W3CDTF">2024-08-12T17:39:25Z</dcterms:modified>
</cp:coreProperties>
</file>